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slide+xml" PartName="/ppt/slides/slide41.xml"/>
  <Override ContentType="application/vnd.openxmlformats-officedocument.presentationml.slide+xml" PartName="/ppt/slides/slide42.xml"/>
  <Override ContentType="application/vnd.openxmlformats-officedocument.presentationml.slide+xml" PartName="/ppt/slides/slide43.xml"/>
  <Override ContentType="application/vnd.openxmlformats-officedocument.presentationml.slide+xml" PartName="/ppt/slides/slide44.xml"/>
  <Override ContentType="application/vnd.openxmlformats-officedocument.presentationml.slide+xml" PartName="/ppt/slides/slide45.xml"/>
  <Override ContentType="application/vnd.openxmlformats-officedocument.presentationml.slide+xml" PartName="/ppt/slides/slide46.xml"/>
  <Override ContentType="application/vnd.openxmlformats-officedocument.presentationml.slide+xml" PartName="/ppt/slides/slide47.xml"/>
  <Override ContentType="application/vnd.openxmlformats-officedocument.presentationml.slide+xml" PartName="/ppt/slides/slide48.xml"/>
  <Override ContentType="application/vnd.openxmlformats-officedocument.presentationml.slide+xml" PartName="/ppt/slides/slide49.xml"/>
  <Override ContentType="application/vnd.openxmlformats-officedocument.presentationml.slide+xml" PartName="/ppt/slides/slide50.xml"/>
  <Override ContentType="application/vnd.openxmlformats-officedocument.presentationml.slide+xml" PartName="/ppt/slides/slide51.xml"/>
  <Override ContentType="application/vnd.openxmlformats-officedocument.presentationml.slide+xml" PartName="/ppt/slides/slide52.xml"/>
  <Override ContentType="application/vnd.openxmlformats-officedocument.presentationml.slide+xml" PartName="/ppt/slides/slide53.xml"/>
  <Override ContentType="application/vnd.openxmlformats-officedocument.presentationml.slide+xml" PartName="/ppt/slides/slide54.xml"/>
  <Override ContentType="application/vnd.openxmlformats-officedocument.presentationml.slide+xml" PartName="/ppt/slides/slide55.xml"/>
  <Override ContentType="application/vnd.openxmlformats-officedocument.presentationml.slide+xml" PartName="/ppt/slides/slide56.xml"/>
  <Override ContentType="application/vnd.openxmlformats-officedocument.presentationml.slide+xml" PartName="/ppt/slides/slide57.xml"/>
  <Override ContentType="application/vnd.openxmlformats-officedocument.presentationml.slide+xml" PartName="/ppt/slides/slide58.xml"/>
  <Override ContentType="application/vnd.openxmlformats-officedocument.presentationml.slide+xml" PartName="/ppt/slides/slide59.xml"/>
  <Override ContentType="application/vnd.openxmlformats-officedocument.presentationml.slide+xml" PartName="/ppt/slides/slide60.xml"/>
  <Override ContentType="application/vnd.openxmlformats-officedocument.presentationml.slide+xml" PartName="/ppt/slides/slide61.xml"/>
  <Override ContentType="application/vnd.openxmlformats-officedocument.presentationml.slide+xml" PartName="/ppt/slides/slide62.xml"/>
  <Override ContentType="application/vnd.openxmlformats-officedocument.presentationml.slide+xml" PartName="/ppt/slides/slide63.xml"/>
  <Override ContentType="application/vnd.openxmlformats-officedocument.presentationml.slide+xml" PartName="/ppt/slides/slide64.xml"/>
  <Override ContentType="application/vnd.openxmlformats-officedocument.presentationml.slide+xml" PartName="/ppt/slides/slide65.xml"/>
  <Override ContentType="application/vnd.openxmlformats-officedocument.presentationml.slide+xml" PartName="/ppt/slides/slide6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Lst>
  <p:sldSz cx="18288000" cy="10287000"/>
  <p:notesSz cx="6858000" cy="9144000"/>
  <p:embeddedFontLst>
    <p:embeddedFont>
      <p:font typeface="Rokkitt Bold" charset="1" panose="00000800000000000000"/>
      <p:regular r:id="rId72"/>
    </p:embeddedFont>
    <p:embeddedFont>
      <p:font typeface="Maven Pro Bold" charset="1" panose="00000800000000000000"/>
      <p:regular r:id="rId73"/>
    </p:embeddedFont>
    <p:embeddedFont>
      <p:font typeface="Maven Pro" charset="1" panose="00000500000000000000"/>
      <p:regular r:id="rId74"/>
    </p:embeddedFont>
    <p:embeddedFont>
      <p:font typeface="Rokkitt" charset="1" panose="00000500000000000000"/>
      <p:regular r:id="rId75"/>
    </p:embeddedFont>
    <p:embeddedFont>
      <p:font typeface="DM Sans" charset="1" panose="00000000000000000000"/>
      <p:regular r:id="rId7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slides/slide34.xml" Type="http://schemas.openxmlformats.org/officeDocument/2006/relationships/slide"/><Relationship Id="rId4" Target="theme/theme1.xml" Type="http://schemas.openxmlformats.org/officeDocument/2006/relationships/theme"/><Relationship Id="rId40" Target="slides/slide35.xml" Type="http://schemas.openxmlformats.org/officeDocument/2006/relationships/slide"/><Relationship Id="rId41" Target="slides/slide36.xml" Type="http://schemas.openxmlformats.org/officeDocument/2006/relationships/slide"/><Relationship Id="rId42" Target="slides/slide37.xml" Type="http://schemas.openxmlformats.org/officeDocument/2006/relationships/slide"/><Relationship Id="rId43" Target="slides/slide38.xml" Type="http://schemas.openxmlformats.org/officeDocument/2006/relationships/slide"/><Relationship Id="rId44" Target="slides/slide39.xml" Type="http://schemas.openxmlformats.org/officeDocument/2006/relationships/slide"/><Relationship Id="rId45" Target="slides/slide40.xml" Type="http://schemas.openxmlformats.org/officeDocument/2006/relationships/slide"/><Relationship Id="rId46" Target="slides/slide41.xml" Type="http://schemas.openxmlformats.org/officeDocument/2006/relationships/slide"/><Relationship Id="rId47" Target="slides/slide42.xml" Type="http://schemas.openxmlformats.org/officeDocument/2006/relationships/slide"/><Relationship Id="rId48" Target="slides/slide43.xml" Type="http://schemas.openxmlformats.org/officeDocument/2006/relationships/slide"/><Relationship Id="rId49" Target="slides/slide44.xml" Type="http://schemas.openxmlformats.org/officeDocument/2006/relationships/slide"/><Relationship Id="rId5" Target="tableStyles.xml" Type="http://schemas.openxmlformats.org/officeDocument/2006/relationships/tableStyles"/><Relationship Id="rId50" Target="slides/slide45.xml" Type="http://schemas.openxmlformats.org/officeDocument/2006/relationships/slide"/><Relationship Id="rId51" Target="slides/slide46.xml" Type="http://schemas.openxmlformats.org/officeDocument/2006/relationships/slide"/><Relationship Id="rId52" Target="slides/slide47.xml" Type="http://schemas.openxmlformats.org/officeDocument/2006/relationships/slide"/><Relationship Id="rId53" Target="slides/slide48.xml" Type="http://schemas.openxmlformats.org/officeDocument/2006/relationships/slide"/><Relationship Id="rId54" Target="slides/slide49.xml" Type="http://schemas.openxmlformats.org/officeDocument/2006/relationships/slide"/><Relationship Id="rId55" Target="slides/slide50.xml" Type="http://schemas.openxmlformats.org/officeDocument/2006/relationships/slide"/><Relationship Id="rId56" Target="slides/slide51.xml" Type="http://schemas.openxmlformats.org/officeDocument/2006/relationships/slide"/><Relationship Id="rId57" Target="slides/slide52.xml" Type="http://schemas.openxmlformats.org/officeDocument/2006/relationships/slide"/><Relationship Id="rId58" Target="slides/slide53.xml" Type="http://schemas.openxmlformats.org/officeDocument/2006/relationships/slide"/><Relationship Id="rId59" Target="slides/slide54.xml" Type="http://schemas.openxmlformats.org/officeDocument/2006/relationships/slide"/><Relationship Id="rId6" Target="slides/slide1.xml" Type="http://schemas.openxmlformats.org/officeDocument/2006/relationships/slide"/><Relationship Id="rId60" Target="slides/slide55.xml" Type="http://schemas.openxmlformats.org/officeDocument/2006/relationships/slide"/><Relationship Id="rId61" Target="slides/slide56.xml" Type="http://schemas.openxmlformats.org/officeDocument/2006/relationships/slide"/><Relationship Id="rId62" Target="slides/slide57.xml" Type="http://schemas.openxmlformats.org/officeDocument/2006/relationships/slide"/><Relationship Id="rId63" Target="slides/slide58.xml" Type="http://schemas.openxmlformats.org/officeDocument/2006/relationships/slide"/><Relationship Id="rId64" Target="slides/slide59.xml" Type="http://schemas.openxmlformats.org/officeDocument/2006/relationships/slide"/><Relationship Id="rId65" Target="slides/slide60.xml" Type="http://schemas.openxmlformats.org/officeDocument/2006/relationships/slide"/><Relationship Id="rId66" Target="slides/slide61.xml" Type="http://schemas.openxmlformats.org/officeDocument/2006/relationships/slide"/><Relationship Id="rId67" Target="slides/slide62.xml" Type="http://schemas.openxmlformats.org/officeDocument/2006/relationships/slide"/><Relationship Id="rId68" Target="slides/slide63.xml" Type="http://schemas.openxmlformats.org/officeDocument/2006/relationships/slide"/><Relationship Id="rId69" Target="slides/slide64.xml" Type="http://schemas.openxmlformats.org/officeDocument/2006/relationships/slide"/><Relationship Id="rId7" Target="slides/slide2.xml" Type="http://schemas.openxmlformats.org/officeDocument/2006/relationships/slide"/><Relationship Id="rId70" Target="slides/slide65.xml" Type="http://schemas.openxmlformats.org/officeDocument/2006/relationships/slide"/><Relationship Id="rId71" Target="slides/slide66.xml" Type="http://schemas.openxmlformats.org/officeDocument/2006/relationships/slide"/><Relationship Id="rId72" Target="fonts/font72.fntdata" Type="http://schemas.openxmlformats.org/officeDocument/2006/relationships/font"/><Relationship Id="rId73" Target="fonts/font73.fntdata" Type="http://schemas.openxmlformats.org/officeDocument/2006/relationships/font"/><Relationship Id="rId74" Target="fonts/font74.fntdata" Type="http://schemas.openxmlformats.org/officeDocument/2006/relationships/font"/><Relationship Id="rId75" Target="fonts/font75.fntdata" Type="http://schemas.openxmlformats.org/officeDocument/2006/relationships/font"/><Relationship Id="rId76" Target="fonts/font76.fntdata" Type="http://schemas.openxmlformats.org/officeDocument/2006/relationships/font"/><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11" Target="../media/image10.png" Type="http://schemas.openxmlformats.org/officeDocument/2006/relationships/image"/><Relationship Id="rId12" Target="../media/image11.svg" Type="http://schemas.openxmlformats.org/officeDocument/2006/relationships/image"/><Relationship Id="rId13" Target="../media/image12.png" Type="http://schemas.openxmlformats.org/officeDocument/2006/relationships/image"/><Relationship Id="rId14" Target="../media/image13.svg" Type="http://schemas.openxmlformats.org/officeDocument/2006/relationships/image"/><Relationship Id="rId15" Target="../media/image14.png" Type="http://schemas.openxmlformats.org/officeDocument/2006/relationships/image"/><Relationship Id="rId16" Target="../media/image15.svg" Type="http://schemas.openxmlformats.org/officeDocument/2006/relationships/image"/><Relationship Id="rId17" Target="../media/image16.png" Type="http://schemas.openxmlformats.org/officeDocument/2006/relationships/image"/><Relationship Id="rId18" Target="../media/image17.svg" Type="http://schemas.openxmlformats.org/officeDocument/2006/relationships/image"/><Relationship Id="rId19" Target="../media/image18.png" Type="http://schemas.openxmlformats.org/officeDocument/2006/relationships/image"/><Relationship Id="rId2" Target="../media/image1.png" Type="http://schemas.openxmlformats.org/officeDocument/2006/relationships/image"/><Relationship Id="rId20" Target="../media/image19.svg" Type="http://schemas.openxmlformats.org/officeDocument/2006/relationships/image"/><Relationship Id="rId21" Target="../media/image20.png" Type="http://schemas.openxmlformats.org/officeDocument/2006/relationships/image"/><Relationship Id="rId22" Target="../media/image21.svg" Type="http://schemas.openxmlformats.org/officeDocument/2006/relationships/image"/><Relationship Id="rId23" Target="../media/image22.png" Type="http://schemas.openxmlformats.org/officeDocument/2006/relationships/image"/><Relationship Id="rId24" Target="../media/image23.svg" Type="http://schemas.openxmlformats.org/officeDocument/2006/relationships/image"/><Relationship Id="rId25" Target="../media/image24.png" Type="http://schemas.openxmlformats.org/officeDocument/2006/relationships/image"/><Relationship Id="rId26" Target="../media/image25.svg" Type="http://schemas.openxmlformats.org/officeDocument/2006/relationships/image"/><Relationship Id="rId27" Target="../media/image26.png" Type="http://schemas.openxmlformats.org/officeDocument/2006/relationships/image"/><Relationship Id="rId28" Target="../media/image27.svg" Type="http://schemas.openxmlformats.org/officeDocument/2006/relationships/image"/><Relationship Id="rId29" Target="../media/image28.png" Type="http://schemas.openxmlformats.org/officeDocument/2006/relationships/image"/><Relationship Id="rId3" Target="../media/image2.png" Type="http://schemas.openxmlformats.org/officeDocument/2006/relationships/image"/><Relationship Id="rId30" Target="../media/image29.sv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1.svg" Type="http://schemas.openxmlformats.org/officeDocument/2006/relationships/image"/><Relationship Id="rId11" Target="../media/image26.png" Type="http://schemas.openxmlformats.org/officeDocument/2006/relationships/image"/><Relationship Id="rId12" Target="../media/image27.svg" Type="http://schemas.openxmlformats.org/officeDocument/2006/relationships/image"/><Relationship Id="rId2" Target="../media/image1.pn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10.png" Type="http://schemas.openxmlformats.org/officeDocument/2006/relationships/image"/><Relationship Id="rId6" Target="../media/image11.svg" Type="http://schemas.openxmlformats.org/officeDocument/2006/relationships/image"/><Relationship Id="rId7" Target="../media/image14.png" Type="http://schemas.openxmlformats.org/officeDocument/2006/relationships/image"/><Relationship Id="rId8" Target="../media/image15.svg" Type="http://schemas.openxmlformats.org/officeDocument/2006/relationships/image"/><Relationship Id="rId9" Target="../media/image20.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1.svg" Type="http://schemas.openxmlformats.org/officeDocument/2006/relationships/image"/><Relationship Id="rId11" Target="../media/image26.png" Type="http://schemas.openxmlformats.org/officeDocument/2006/relationships/image"/><Relationship Id="rId12" Target="../media/image27.svg" Type="http://schemas.openxmlformats.org/officeDocument/2006/relationships/image"/><Relationship Id="rId2" Target="../media/image1.pn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10.png" Type="http://schemas.openxmlformats.org/officeDocument/2006/relationships/image"/><Relationship Id="rId6" Target="../media/image11.svg" Type="http://schemas.openxmlformats.org/officeDocument/2006/relationships/image"/><Relationship Id="rId7" Target="../media/image14.png" Type="http://schemas.openxmlformats.org/officeDocument/2006/relationships/image"/><Relationship Id="rId8" Target="../media/image15.svg" Type="http://schemas.openxmlformats.org/officeDocument/2006/relationships/image"/><Relationship Id="rId9" Target="../media/image20.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1.svg" Type="http://schemas.openxmlformats.org/officeDocument/2006/relationships/image"/><Relationship Id="rId11" Target="../media/image26.png" Type="http://schemas.openxmlformats.org/officeDocument/2006/relationships/image"/><Relationship Id="rId12" Target="../media/image27.svg" Type="http://schemas.openxmlformats.org/officeDocument/2006/relationships/image"/><Relationship Id="rId13" Target="../media/image69.png" Type="http://schemas.openxmlformats.org/officeDocument/2006/relationships/image"/><Relationship Id="rId2" Target="../media/image1.pn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10.png" Type="http://schemas.openxmlformats.org/officeDocument/2006/relationships/image"/><Relationship Id="rId6" Target="../media/image11.svg" Type="http://schemas.openxmlformats.org/officeDocument/2006/relationships/image"/><Relationship Id="rId7" Target="../media/image14.png" Type="http://schemas.openxmlformats.org/officeDocument/2006/relationships/image"/><Relationship Id="rId8" Target="../media/image15.svg" Type="http://schemas.openxmlformats.org/officeDocument/2006/relationships/image"/><Relationship Id="rId9" Target="../media/image20.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1.svg" Type="http://schemas.openxmlformats.org/officeDocument/2006/relationships/image"/><Relationship Id="rId11" Target="../media/image26.png" Type="http://schemas.openxmlformats.org/officeDocument/2006/relationships/image"/><Relationship Id="rId12" Target="../media/image27.svg" Type="http://schemas.openxmlformats.org/officeDocument/2006/relationships/image"/><Relationship Id="rId13" Target="../media/image70.png" Type="http://schemas.openxmlformats.org/officeDocument/2006/relationships/image"/><Relationship Id="rId14" Target="../media/image71.svg" Type="http://schemas.openxmlformats.org/officeDocument/2006/relationships/image"/><Relationship Id="rId2" Target="../media/image1.pn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10.png" Type="http://schemas.openxmlformats.org/officeDocument/2006/relationships/image"/><Relationship Id="rId6" Target="../media/image11.svg" Type="http://schemas.openxmlformats.org/officeDocument/2006/relationships/image"/><Relationship Id="rId7" Target="../media/image14.png" Type="http://schemas.openxmlformats.org/officeDocument/2006/relationships/image"/><Relationship Id="rId8" Target="../media/image15.svg" Type="http://schemas.openxmlformats.org/officeDocument/2006/relationships/image"/><Relationship Id="rId9" Target="../media/image20.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1.svg" Type="http://schemas.openxmlformats.org/officeDocument/2006/relationships/image"/><Relationship Id="rId11" Target="../media/image26.png" Type="http://schemas.openxmlformats.org/officeDocument/2006/relationships/image"/><Relationship Id="rId12" Target="../media/image27.svg" Type="http://schemas.openxmlformats.org/officeDocument/2006/relationships/image"/><Relationship Id="rId13" Target="../media/image72.png" Type="http://schemas.openxmlformats.org/officeDocument/2006/relationships/image"/><Relationship Id="rId2" Target="../media/image1.pn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10.png" Type="http://schemas.openxmlformats.org/officeDocument/2006/relationships/image"/><Relationship Id="rId6" Target="../media/image11.svg" Type="http://schemas.openxmlformats.org/officeDocument/2006/relationships/image"/><Relationship Id="rId7" Target="../media/image14.png" Type="http://schemas.openxmlformats.org/officeDocument/2006/relationships/image"/><Relationship Id="rId8" Target="../media/image15.svg" Type="http://schemas.openxmlformats.org/officeDocument/2006/relationships/image"/><Relationship Id="rId9" Target="../media/image20.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1.svg" Type="http://schemas.openxmlformats.org/officeDocument/2006/relationships/image"/><Relationship Id="rId11" Target="../media/image26.png" Type="http://schemas.openxmlformats.org/officeDocument/2006/relationships/image"/><Relationship Id="rId12" Target="../media/image27.svg" Type="http://schemas.openxmlformats.org/officeDocument/2006/relationships/image"/><Relationship Id="rId13" Target="../media/image73.png" Type="http://schemas.openxmlformats.org/officeDocument/2006/relationships/image"/><Relationship Id="rId2" Target="../media/image1.pn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10.png" Type="http://schemas.openxmlformats.org/officeDocument/2006/relationships/image"/><Relationship Id="rId6" Target="../media/image11.svg" Type="http://schemas.openxmlformats.org/officeDocument/2006/relationships/image"/><Relationship Id="rId7" Target="../media/image14.png" Type="http://schemas.openxmlformats.org/officeDocument/2006/relationships/image"/><Relationship Id="rId8" Target="../media/image15.svg" Type="http://schemas.openxmlformats.org/officeDocument/2006/relationships/image"/><Relationship Id="rId9" Target="../media/image20.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1.svg" Type="http://schemas.openxmlformats.org/officeDocument/2006/relationships/image"/><Relationship Id="rId11" Target="../media/image26.png" Type="http://schemas.openxmlformats.org/officeDocument/2006/relationships/image"/><Relationship Id="rId12" Target="../media/image27.svg" Type="http://schemas.openxmlformats.org/officeDocument/2006/relationships/image"/><Relationship Id="rId2" Target="../media/image1.pn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10.png" Type="http://schemas.openxmlformats.org/officeDocument/2006/relationships/image"/><Relationship Id="rId6" Target="../media/image11.svg" Type="http://schemas.openxmlformats.org/officeDocument/2006/relationships/image"/><Relationship Id="rId7" Target="../media/image14.png" Type="http://schemas.openxmlformats.org/officeDocument/2006/relationships/image"/><Relationship Id="rId8" Target="../media/image15.svg" Type="http://schemas.openxmlformats.org/officeDocument/2006/relationships/image"/><Relationship Id="rId9" Target="../media/image20.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1.svg" Type="http://schemas.openxmlformats.org/officeDocument/2006/relationships/image"/><Relationship Id="rId11" Target="../media/image26.png" Type="http://schemas.openxmlformats.org/officeDocument/2006/relationships/image"/><Relationship Id="rId12" Target="../media/image27.svg" Type="http://schemas.openxmlformats.org/officeDocument/2006/relationships/image"/><Relationship Id="rId2" Target="../media/image1.pn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10.png" Type="http://schemas.openxmlformats.org/officeDocument/2006/relationships/image"/><Relationship Id="rId6" Target="../media/image11.svg" Type="http://schemas.openxmlformats.org/officeDocument/2006/relationships/image"/><Relationship Id="rId7" Target="../media/image14.png" Type="http://schemas.openxmlformats.org/officeDocument/2006/relationships/image"/><Relationship Id="rId8" Target="../media/image15.svg" Type="http://schemas.openxmlformats.org/officeDocument/2006/relationships/image"/><Relationship Id="rId9" Target="../media/image20.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1.svg" Type="http://schemas.openxmlformats.org/officeDocument/2006/relationships/image"/><Relationship Id="rId11" Target="../media/image26.png" Type="http://schemas.openxmlformats.org/officeDocument/2006/relationships/image"/><Relationship Id="rId12" Target="../media/image27.svg" Type="http://schemas.openxmlformats.org/officeDocument/2006/relationships/image"/><Relationship Id="rId13" Target="../media/image74.png" Type="http://schemas.openxmlformats.org/officeDocument/2006/relationships/image"/><Relationship Id="rId2" Target="../media/image1.pn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10.png" Type="http://schemas.openxmlformats.org/officeDocument/2006/relationships/image"/><Relationship Id="rId6" Target="../media/image11.svg" Type="http://schemas.openxmlformats.org/officeDocument/2006/relationships/image"/><Relationship Id="rId7" Target="../media/image14.png" Type="http://schemas.openxmlformats.org/officeDocument/2006/relationships/image"/><Relationship Id="rId8" Target="../media/image15.svg" Type="http://schemas.openxmlformats.org/officeDocument/2006/relationships/image"/><Relationship Id="rId9" Target="../media/image20.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1.svg" Type="http://schemas.openxmlformats.org/officeDocument/2006/relationships/image"/><Relationship Id="rId11" Target="../media/image26.png" Type="http://schemas.openxmlformats.org/officeDocument/2006/relationships/image"/><Relationship Id="rId12" Target="../media/image27.svg" Type="http://schemas.openxmlformats.org/officeDocument/2006/relationships/image"/><Relationship Id="rId13" Target="../media/image75.png" Type="http://schemas.openxmlformats.org/officeDocument/2006/relationships/image"/><Relationship Id="rId2" Target="../media/image1.pn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10.png" Type="http://schemas.openxmlformats.org/officeDocument/2006/relationships/image"/><Relationship Id="rId6" Target="../media/image11.svg" Type="http://schemas.openxmlformats.org/officeDocument/2006/relationships/image"/><Relationship Id="rId7" Target="../media/image14.png" Type="http://schemas.openxmlformats.org/officeDocument/2006/relationships/image"/><Relationship Id="rId8" Target="../media/image15.svg" Type="http://schemas.openxmlformats.org/officeDocument/2006/relationships/image"/><Relationship Id="rId9" Target="../media/image20.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7.svg" Type="http://schemas.openxmlformats.org/officeDocument/2006/relationships/image"/><Relationship Id="rId11" Target="../media/image18.png" Type="http://schemas.openxmlformats.org/officeDocument/2006/relationships/image"/><Relationship Id="rId12" Target="../media/image19.svg" Type="http://schemas.openxmlformats.org/officeDocument/2006/relationships/image"/><Relationship Id="rId13" Target="../media/image20.png" Type="http://schemas.openxmlformats.org/officeDocument/2006/relationships/image"/><Relationship Id="rId14" Target="../media/image21.svg" Type="http://schemas.openxmlformats.org/officeDocument/2006/relationships/image"/><Relationship Id="rId15" Target="../media/image22.png" Type="http://schemas.openxmlformats.org/officeDocument/2006/relationships/image"/><Relationship Id="rId16" Target="../media/image23.svg" Type="http://schemas.openxmlformats.org/officeDocument/2006/relationships/image"/><Relationship Id="rId17" Target="../media/image28.png" Type="http://schemas.openxmlformats.org/officeDocument/2006/relationships/image"/><Relationship Id="rId18" Target="../media/image29.svg" Type="http://schemas.openxmlformats.org/officeDocument/2006/relationships/image"/><Relationship Id="rId2" Target="../media/image1.pn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 Id="rId5" Target="../media/image10.png" Type="http://schemas.openxmlformats.org/officeDocument/2006/relationships/image"/><Relationship Id="rId6" Target="../media/image11.svg" Type="http://schemas.openxmlformats.org/officeDocument/2006/relationships/image"/><Relationship Id="rId7" Target="../media/image12.png" Type="http://schemas.openxmlformats.org/officeDocument/2006/relationships/image"/><Relationship Id="rId8" Target="../media/image13.svg" Type="http://schemas.openxmlformats.org/officeDocument/2006/relationships/image"/><Relationship Id="rId9" Target="../media/image16.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1.svg" Type="http://schemas.openxmlformats.org/officeDocument/2006/relationships/image"/><Relationship Id="rId11" Target="../media/image26.png" Type="http://schemas.openxmlformats.org/officeDocument/2006/relationships/image"/><Relationship Id="rId12" Target="../media/image27.svg" Type="http://schemas.openxmlformats.org/officeDocument/2006/relationships/image"/><Relationship Id="rId13" Target="../media/image76.png" Type="http://schemas.openxmlformats.org/officeDocument/2006/relationships/image"/><Relationship Id="rId2" Target="../media/image1.pn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10.png" Type="http://schemas.openxmlformats.org/officeDocument/2006/relationships/image"/><Relationship Id="rId6" Target="../media/image11.svg" Type="http://schemas.openxmlformats.org/officeDocument/2006/relationships/image"/><Relationship Id="rId7" Target="../media/image14.png" Type="http://schemas.openxmlformats.org/officeDocument/2006/relationships/image"/><Relationship Id="rId8" Target="../media/image15.svg" Type="http://schemas.openxmlformats.org/officeDocument/2006/relationships/image"/><Relationship Id="rId9" Target="../media/image20.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1.svg" Type="http://schemas.openxmlformats.org/officeDocument/2006/relationships/image"/><Relationship Id="rId11" Target="../media/image26.png" Type="http://schemas.openxmlformats.org/officeDocument/2006/relationships/image"/><Relationship Id="rId12" Target="../media/image27.svg" Type="http://schemas.openxmlformats.org/officeDocument/2006/relationships/image"/><Relationship Id="rId13" Target="../media/image77.png" Type="http://schemas.openxmlformats.org/officeDocument/2006/relationships/image"/><Relationship Id="rId2" Target="../media/image1.pn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10.png" Type="http://schemas.openxmlformats.org/officeDocument/2006/relationships/image"/><Relationship Id="rId6" Target="../media/image11.svg" Type="http://schemas.openxmlformats.org/officeDocument/2006/relationships/image"/><Relationship Id="rId7" Target="../media/image14.png" Type="http://schemas.openxmlformats.org/officeDocument/2006/relationships/image"/><Relationship Id="rId8" Target="../media/image15.svg" Type="http://schemas.openxmlformats.org/officeDocument/2006/relationships/image"/><Relationship Id="rId9" Target="../media/image20.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1.svg" Type="http://schemas.openxmlformats.org/officeDocument/2006/relationships/image"/><Relationship Id="rId11" Target="../media/image26.png" Type="http://schemas.openxmlformats.org/officeDocument/2006/relationships/image"/><Relationship Id="rId12" Target="../media/image27.svg" Type="http://schemas.openxmlformats.org/officeDocument/2006/relationships/image"/><Relationship Id="rId13" Target="../media/image77.png" Type="http://schemas.openxmlformats.org/officeDocument/2006/relationships/image"/><Relationship Id="rId2" Target="../media/image1.pn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10.png" Type="http://schemas.openxmlformats.org/officeDocument/2006/relationships/image"/><Relationship Id="rId6" Target="../media/image11.svg" Type="http://schemas.openxmlformats.org/officeDocument/2006/relationships/image"/><Relationship Id="rId7" Target="../media/image14.png" Type="http://schemas.openxmlformats.org/officeDocument/2006/relationships/image"/><Relationship Id="rId8" Target="../media/image15.svg" Type="http://schemas.openxmlformats.org/officeDocument/2006/relationships/image"/><Relationship Id="rId9" Target="../media/image20.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1.svg" Type="http://schemas.openxmlformats.org/officeDocument/2006/relationships/image"/><Relationship Id="rId11" Target="../media/image26.png" Type="http://schemas.openxmlformats.org/officeDocument/2006/relationships/image"/><Relationship Id="rId12" Target="../media/image27.svg" Type="http://schemas.openxmlformats.org/officeDocument/2006/relationships/image"/><Relationship Id="rId13" Target="../media/image77.png" Type="http://schemas.openxmlformats.org/officeDocument/2006/relationships/image"/><Relationship Id="rId2" Target="../media/image1.pn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10.png" Type="http://schemas.openxmlformats.org/officeDocument/2006/relationships/image"/><Relationship Id="rId6" Target="../media/image11.svg" Type="http://schemas.openxmlformats.org/officeDocument/2006/relationships/image"/><Relationship Id="rId7" Target="../media/image14.png" Type="http://schemas.openxmlformats.org/officeDocument/2006/relationships/image"/><Relationship Id="rId8" Target="../media/image15.svg" Type="http://schemas.openxmlformats.org/officeDocument/2006/relationships/image"/><Relationship Id="rId9" Target="../media/image20.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1.svg" Type="http://schemas.openxmlformats.org/officeDocument/2006/relationships/image"/><Relationship Id="rId11" Target="../media/image26.png" Type="http://schemas.openxmlformats.org/officeDocument/2006/relationships/image"/><Relationship Id="rId12" Target="../media/image27.svg" Type="http://schemas.openxmlformats.org/officeDocument/2006/relationships/image"/><Relationship Id="rId13" Target="../media/image78.png" Type="http://schemas.openxmlformats.org/officeDocument/2006/relationships/image"/><Relationship Id="rId2" Target="../media/image1.pn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10.png" Type="http://schemas.openxmlformats.org/officeDocument/2006/relationships/image"/><Relationship Id="rId6" Target="../media/image11.svg" Type="http://schemas.openxmlformats.org/officeDocument/2006/relationships/image"/><Relationship Id="rId7" Target="../media/image14.png" Type="http://schemas.openxmlformats.org/officeDocument/2006/relationships/image"/><Relationship Id="rId8" Target="../media/image15.svg" Type="http://schemas.openxmlformats.org/officeDocument/2006/relationships/image"/><Relationship Id="rId9" Target="../media/image20.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1.svg" Type="http://schemas.openxmlformats.org/officeDocument/2006/relationships/image"/><Relationship Id="rId11" Target="../media/image26.png" Type="http://schemas.openxmlformats.org/officeDocument/2006/relationships/image"/><Relationship Id="rId12" Target="../media/image27.svg" Type="http://schemas.openxmlformats.org/officeDocument/2006/relationships/image"/><Relationship Id="rId13" Target="../media/image79.png" Type="http://schemas.openxmlformats.org/officeDocument/2006/relationships/image"/><Relationship Id="rId14" Target="../media/image80.png" Type="http://schemas.openxmlformats.org/officeDocument/2006/relationships/image"/><Relationship Id="rId2" Target="../media/image1.pn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10.png" Type="http://schemas.openxmlformats.org/officeDocument/2006/relationships/image"/><Relationship Id="rId6" Target="../media/image11.svg" Type="http://schemas.openxmlformats.org/officeDocument/2006/relationships/image"/><Relationship Id="rId7" Target="../media/image14.png" Type="http://schemas.openxmlformats.org/officeDocument/2006/relationships/image"/><Relationship Id="rId8" Target="../media/image15.svg" Type="http://schemas.openxmlformats.org/officeDocument/2006/relationships/image"/><Relationship Id="rId9" Target="../media/image20.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1.svg" Type="http://schemas.openxmlformats.org/officeDocument/2006/relationships/image"/><Relationship Id="rId11" Target="../media/image26.png" Type="http://schemas.openxmlformats.org/officeDocument/2006/relationships/image"/><Relationship Id="rId12" Target="../media/image27.svg" Type="http://schemas.openxmlformats.org/officeDocument/2006/relationships/image"/><Relationship Id="rId13" Target="../media/image81.png" Type="http://schemas.openxmlformats.org/officeDocument/2006/relationships/image"/><Relationship Id="rId2" Target="../media/image1.pn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10.png" Type="http://schemas.openxmlformats.org/officeDocument/2006/relationships/image"/><Relationship Id="rId6" Target="../media/image11.svg" Type="http://schemas.openxmlformats.org/officeDocument/2006/relationships/image"/><Relationship Id="rId7" Target="../media/image14.png" Type="http://schemas.openxmlformats.org/officeDocument/2006/relationships/image"/><Relationship Id="rId8" Target="../media/image15.svg" Type="http://schemas.openxmlformats.org/officeDocument/2006/relationships/image"/><Relationship Id="rId9" Target="../media/image20.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1.svg" Type="http://schemas.openxmlformats.org/officeDocument/2006/relationships/image"/><Relationship Id="rId11" Target="../media/image26.png" Type="http://schemas.openxmlformats.org/officeDocument/2006/relationships/image"/><Relationship Id="rId12" Target="../media/image27.svg" Type="http://schemas.openxmlformats.org/officeDocument/2006/relationships/image"/><Relationship Id="rId13" Target="../media/image82.png" Type="http://schemas.openxmlformats.org/officeDocument/2006/relationships/image"/><Relationship Id="rId2" Target="../media/image1.pn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10.png" Type="http://schemas.openxmlformats.org/officeDocument/2006/relationships/image"/><Relationship Id="rId6" Target="../media/image11.svg" Type="http://schemas.openxmlformats.org/officeDocument/2006/relationships/image"/><Relationship Id="rId7" Target="../media/image14.png" Type="http://schemas.openxmlformats.org/officeDocument/2006/relationships/image"/><Relationship Id="rId8" Target="../media/image15.svg" Type="http://schemas.openxmlformats.org/officeDocument/2006/relationships/image"/><Relationship Id="rId9" Target="../media/image20.pn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1.svg" Type="http://schemas.openxmlformats.org/officeDocument/2006/relationships/image"/><Relationship Id="rId11" Target="../media/image26.png" Type="http://schemas.openxmlformats.org/officeDocument/2006/relationships/image"/><Relationship Id="rId12" Target="../media/image27.svg" Type="http://schemas.openxmlformats.org/officeDocument/2006/relationships/image"/><Relationship Id="rId13" Target="../media/image83.png" Type="http://schemas.openxmlformats.org/officeDocument/2006/relationships/image"/><Relationship Id="rId2" Target="../media/image1.pn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10.png" Type="http://schemas.openxmlformats.org/officeDocument/2006/relationships/image"/><Relationship Id="rId6" Target="../media/image11.svg" Type="http://schemas.openxmlformats.org/officeDocument/2006/relationships/image"/><Relationship Id="rId7" Target="../media/image14.png" Type="http://schemas.openxmlformats.org/officeDocument/2006/relationships/image"/><Relationship Id="rId8" Target="../media/image15.svg" Type="http://schemas.openxmlformats.org/officeDocument/2006/relationships/image"/><Relationship Id="rId9" Target="../media/image20.pn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1.svg" Type="http://schemas.openxmlformats.org/officeDocument/2006/relationships/image"/><Relationship Id="rId11" Target="../media/image26.png" Type="http://schemas.openxmlformats.org/officeDocument/2006/relationships/image"/><Relationship Id="rId12" Target="../media/image27.svg" Type="http://schemas.openxmlformats.org/officeDocument/2006/relationships/image"/><Relationship Id="rId13" Target="../media/image84.png" Type="http://schemas.openxmlformats.org/officeDocument/2006/relationships/image"/><Relationship Id="rId2" Target="../media/image1.pn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10.png" Type="http://schemas.openxmlformats.org/officeDocument/2006/relationships/image"/><Relationship Id="rId6" Target="../media/image11.svg" Type="http://schemas.openxmlformats.org/officeDocument/2006/relationships/image"/><Relationship Id="rId7" Target="../media/image14.png" Type="http://schemas.openxmlformats.org/officeDocument/2006/relationships/image"/><Relationship Id="rId8" Target="../media/image15.svg" Type="http://schemas.openxmlformats.org/officeDocument/2006/relationships/image"/><Relationship Id="rId9" Target="../media/image20.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5.svg" Type="http://schemas.openxmlformats.org/officeDocument/2006/relationships/image"/><Relationship Id="rId11" Target="../media/image36.png" Type="http://schemas.openxmlformats.org/officeDocument/2006/relationships/image"/><Relationship Id="rId12" Target="../media/image37.svg" Type="http://schemas.openxmlformats.org/officeDocument/2006/relationships/image"/><Relationship Id="rId13" Target="../media/image38.png" Type="http://schemas.openxmlformats.org/officeDocument/2006/relationships/image"/><Relationship Id="rId14" Target="../media/image39.svg" Type="http://schemas.openxmlformats.org/officeDocument/2006/relationships/image"/><Relationship Id="rId15" Target="../media/image40.png" Type="http://schemas.openxmlformats.org/officeDocument/2006/relationships/image"/><Relationship Id="rId16" Target="../media/image41.svg" Type="http://schemas.openxmlformats.org/officeDocument/2006/relationships/image"/><Relationship Id="rId17" Target="../media/image42.png" Type="http://schemas.openxmlformats.org/officeDocument/2006/relationships/image"/><Relationship Id="rId18" Target="../media/image43.svg" Type="http://schemas.openxmlformats.org/officeDocument/2006/relationships/image"/><Relationship Id="rId19" Target="../media/image44.png" Type="http://schemas.openxmlformats.org/officeDocument/2006/relationships/image"/><Relationship Id="rId2" Target="../media/image1.png" Type="http://schemas.openxmlformats.org/officeDocument/2006/relationships/image"/><Relationship Id="rId20" Target="../media/image45.svg" Type="http://schemas.openxmlformats.org/officeDocument/2006/relationships/image"/><Relationship Id="rId21" Target="../media/image46.png" Type="http://schemas.openxmlformats.org/officeDocument/2006/relationships/image"/><Relationship Id="rId22" Target="../media/image47.svg" Type="http://schemas.openxmlformats.org/officeDocument/2006/relationships/image"/><Relationship Id="rId23" Target="../media/image48.png" Type="http://schemas.openxmlformats.org/officeDocument/2006/relationships/image"/><Relationship Id="rId24" Target="../media/image49.svg" Type="http://schemas.openxmlformats.org/officeDocument/2006/relationships/image"/><Relationship Id="rId25" Target="../media/image50.png" Type="http://schemas.openxmlformats.org/officeDocument/2006/relationships/image"/><Relationship Id="rId26" Target="../media/image51.svg" Type="http://schemas.openxmlformats.org/officeDocument/2006/relationships/image"/><Relationship Id="rId27" Target="../media/image52.png" Type="http://schemas.openxmlformats.org/officeDocument/2006/relationships/image"/><Relationship Id="rId28" Target="../media/image53.svg" Type="http://schemas.openxmlformats.org/officeDocument/2006/relationships/image"/><Relationship Id="rId29" Target="../media/image22.png" Type="http://schemas.openxmlformats.org/officeDocument/2006/relationships/image"/><Relationship Id="rId3" Target="../media/image28.png" Type="http://schemas.openxmlformats.org/officeDocument/2006/relationships/image"/><Relationship Id="rId30" Target="../media/image23.svg" Type="http://schemas.openxmlformats.org/officeDocument/2006/relationships/image"/><Relationship Id="rId31" Target="../media/image54.png" Type="http://schemas.openxmlformats.org/officeDocument/2006/relationships/image"/><Relationship Id="rId32" Target="../media/image55.svg" Type="http://schemas.openxmlformats.org/officeDocument/2006/relationships/image"/><Relationship Id="rId33" Target="../media/image4.png" Type="http://schemas.openxmlformats.org/officeDocument/2006/relationships/image"/><Relationship Id="rId34" Target="../media/image5.svg" Type="http://schemas.openxmlformats.org/officeDocument/2006/relationships/image"/><Relationship Id="rId35" Target="../media/image10.png" Type="http://schemas.openxmlformats.org/officeDocument/2006/relationships/image"/><Relationship Id="rId36" Target="../media/image11.svg" Type="http://schemas.openxmlformats.org/officeDocument/2006/relationships/image"/><Relationship Id="rId37" Target="../media/image20.png" Type="http://schemas.openxmlformats.org/officeDocument/2006/relationships/image"/><Relationship Id="rId38" Target="../media/image21.svg" Type="http://schemas.openxmlformats.org/officeDocument/2006/relationships/image"/><Relationship Id="rId4" Target="../media/image29.svg" Type="http://schemas.openxmlformats.org/officeDocument/2006/relationships/image"/><Relationship Id="rId5" Target="../media/image30.png" Type="http://schemas.openxmlformats.org/officeDocument/2006/relationships/image"/><Relationship Id="rId6" Target="../media/image31.svg" Type="http://schemas.openxmlformats.org/officeDocument/2006/relationships/image"/><Relationship Id="rId7" Target="../media/image32.png" Type="http://schemas.openxmlformats.org/officeDocument/2006/relationships/image"/><Relationship Id="rId8" Target="../media/image33.svg" Type="http://schemas.openxmlformats.org/officeDocument/2006/relationships/image"/><Relationship Id="rId9" Target="../media/image34.pn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1.svg" Type="http://schemas.openxmlformats.org/officeDocument/2006/relationships/image"/><Relationship Id="rId11" Target="../media/image26.png" Type="http://schemas.openxmlformats.org/officeDocument/2006/relationships/image"/><Relationship Id="rId12" Target="../media/image27.svg" Type="http://schemas.openxmlformats.org/officeDocument/2006/relationships/image"/><Relationship Id="rId13" Target="../media/image85.png" Type="http://schemas.openxmlformats.org/officeDocument/2006/relationships/image"/><Relationship Id="rId14" Target="../media/image86.png" Type="http://schemas.openxmlformats.org/officeDocument/2006/relationships/image"/><Relationship Id="rId2" Target="../media/image1.pn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10.png" Type="http://schemas.openxmlformats.org/officeDocument/2006/relationships/image"/><Relationship Id="rId6" Target="../media/image11.svg" Type="http://schemas.openxmlformats.org/officeDocument/2006/relationships/image"/><Relationship Id="rId7" Target="../media/image14.png" Type="http://schemas.openxmlformats.org/officeDocument/2006/relationships/image"/><Relationship Id="rId8" Target="../media/image15.svg" Type="http://schemas.openxmlformats.org/officeDocument/2006/relationships/image"/><Relationship Id="rId9" Target="../media/image20.pn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1.svg" Type="http://schemas.openxmlformats.org/officeDocument/2006/relationships/image"/><Relationship Id="rId11" Target="../media/image26.png" Type="http://schemas.openxmlformats.org/officeDocument/2006/relationships/image"/><Relationship Id="rId12" Target="../media/image27.svg" Type="http://schemas.openxmlformats.org/officeDocument/2006/relationships/image"/><Relationship Id="rId13" Target="../media/image87.png" Type="http://schemas.openxmlformats.org/officeDocument/2006/relationships/image"/><Relationship Id="rId2" Target="../media/image1.pn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10.png" Type="http://schemas.openxmlformats.org/officeDocument/2006/relationships/image"/><Relationship Id="rId6" Target="../media/image11.svg" Type="http://schemas.openxmlformats.org/officeDocument/2006/relationships/image"/><Relationship Id="rId7" Target="../media/image14.png" Type="http://schemas.openxmlformats.org/officeDocument/2006/relationships/image"/><Relationship Id="rId8" Target="../media/image15.svg" Type="http://schemas.openxmlformats.org/officeDocument/2006/relationships/image"/><Relationship Id="rId9" Target="../media/image20.pn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1.svg" Type="http://schemas.openxmlformats.org/officeDocument/2006/relationships/image"/><Relationship Id="rId11" Target="../media/image26.png" Type="http://schemas.openxmlformats.org/officeDocument/2006/relationships/image"/><Relationship Id="rId12" Target="../media/image27.svg" Type="http://schemas.openxmlformats.org/officeDocument/2006/relationships/image"/><Relationship Id="rId13" Target="../media/image88.png" Type="http://schemas.openxmlformats.org/officeDocument/2006/relationships/image"/><Relationship Id="rId2" Target="../media/image1.pn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10.png" Type="http://schemas.openxmlformats.org/officeDocument/2006/relationships/image"/><Relationship Id="rId6" Target="../media/image11.svg" Type="http://schemas.openxmlformats.org/officeDocument/2006/relationships/image"/><Relationship Id="rId7" Target="../media/image14.png" Type="http://schemas.openxmlformats.org/officeDocument/2006/relationships/image"/><Relationship Id="rId8" Target="../media/image15.svg" Type="http://schemas.openxmlformats.org/officeDocument/2006/relationships/image"/><Relationship Id="rId9" Target="../media/image20.pn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1.svg" Type="http://schemas.openxmlformats.org/officeDocument/2006/relationships/image"/><Relationship Id="rId11" Target="../media/image26.png" Type="http://schemas.openxmlformats.org/officeDocument/2006/relationships/image"/><Relationship Id="rId12" Target="../media/image27.svg" Type="http://schemas.openxmlformats.org/officeDocument/2006/relationships/image"/><Relationship Id="rId13" Target="../media/image89.png" Type="http://schemas.openxmlformats.org/officeDocument/2006/relationships/image"/><Relationship Id="rId2" Target="../media/image1.pn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10.png" Type="http://schemas.openxmlformats.org/officeDocument/2006/relationships/image"/><Relationship Id="rId6" Target="../media/image11.svg" Type="http://schemas.openxmlformats.org/officeDocument/2006/relationships/image"/><Relationship Id="rId7" Target="../media/image14.png" Type="http://schemas.openxmlformats.org/officeDocument/2006/relationships/image"/><Relationship Id="rId8" Target="../media/image15.svg" Type="http://schemas.openxmlformats.org/officeDocument/2006/relationships/image"/><Relationship Id="rId9" Target="../media/image20.pn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1.svg" Type="http://schemas.openxmlformats.org/officeDocument/2006/relationships/image"/><Relationship Id="rId11" Target="../media/image26.png" Type="http://schemas.openxmlformats.org/officeDocument/2006/relationships/image"/><Relationship Id="rId12" Target="../media/image27.svg" Type="http://schemas.openxmlformats.org/officeDocument/2006/relationships/image"/><Relationship Id="rId13" Target="../media/image90.png" Type="http://schemas.openxmlformats.org/officeDocument/2006/relationships/image"/><Relationship Id="rId2" Target="../media/image1.pn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10.png" Type="http://schemas.openxmlformats.org/officeDocument/2006/relationships/image"/><Relationship Id="rId6" Target="../media/image11.svg" Type="http://schemas.openxmlformats.org/officeDocument/2006/relationships/image"/><Relationship Id="rId7" Target="../media/image14.png" Type="http://schemas.openxmlformats.org/officeDocument/2006/relationships/image"/><Relationship Id="rId8" Target="../media/image15.svg" Type="http://schemas.openxmlformats.org/officeDocument/2006/relationships/image"/><Relationship Id="rId9" Target="../media/image20.png" Type="http://schemas.openxmlformats.org/officeDocument/2006/relationships/image"/></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1.svg" Type="http://schemas.openxmlformats.org/officeDocument/2006/relationships/image"/><Relationship Id="rId11" Target="../media/image26.png" Type="http://schemas.openxmlformats.org/officeDocument/2006/relationships/image"/><Relationship Id="rId12" Target="../media/image27.svg" Type="http://schemas.openxmlformats.org/officeDocument/2006/relationships/image"/><Relationship Id="rId13" Target="../media/image91.png" Type="http://schemas.openxmlformats.org/officeDocument/2006/relationships/image"/><Relationship Id="rId2" Target="../media/image1.pn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10.png" Type="http://schemas.openxmlformats.org/officeDocument/2006/relationships/image"/><Relationship Id="rId6" Target="../media/image11.svg" Type="http://schemas.openxmlformats.org/officeDocument/2006/relationships/image"/><Relationship Id="rId7" Target="../media/image14.png" Type="http://schemas.openxmlformats.org/officeDocument/2006/relationships/image"/><Relationship Id="rId8" Target="../media/image15.svg" Type="http://schemas.openxmlformats.org/officeDocument/2006/relationships/image"/><Relationship Id="rId9" Target="../media/image20.png" Type="http://schemas.openxmlformats.org/officeDocument/2006/relationships/image"/></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1.svg" Type="http://schemas.openxmlformats.org/officeDocument/2006/relationships/image"/><Relationship Id="rId11" Target="../media/image26.png" Type="http://schemas.openxmlformats.org/officeDocument/2006/relationships/image"/><Relationship Id="rId12" Target="../media/image27.svg" Type="http://schemas.openxmlformats.org/officeDocument/2006/relationships/image"/><Relationship Id="rId13" Target="../media/image92.png" Type="http://schemas.openxmlformats.org/officeDocument/2006/relationships/image"/><Relationship Id="rId2" Target="../media/image1.pn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10.png" Type="http://schemas.openxmlformats.org/officeDocument/2006/relationships/image"/><Relationship Id="rId6" Target="../media/image11.svg" Type="http://schemas.openxmlformats.org/officeDocument/2006/relationships/image"/><Relationship Id="rId7" Target="../media/image14.png" Type="http://schemas.openxmlformats.org/officeDocument/2006/relationships/image"/><Relationship Id="rId8" Target="../media/image15.svg" Type="http://schemas.openxmlformats.org/officeDocument/2006/relationships/image"/><Relationship Id="rId9" Target="../media/image20.png" Type="http://schemas.openxmlformats.org/officeDocument/2006/relationships/image"/></Relationships>
</file>

<file path=ppt/slides/_rels/slide3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1.svg" Type="http://schemas.openxmlformats.org/officeDocument/2006/relationships/image"/><Relationship Id="rId11" Target="../media/image26.png" Type="http://schemas.openxmlformats.org/officeDocument/2006/relationships/image"/><Relationship Id="rId12" Target="../media/image27.svg" Type="http://schemas.openxmlformats.org/officeDocument/2006/relationships/image"/><Relationship Id="rId13" Target="../media/image93.png" Type="http://schemas.openxmlformats.org/officeDocument/2006/relationships/image"/><Relationship Id="rId2" Target="../media/image1.pn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10.png" Type="http://schemas.openxmlformats.org/officeDocument/2006/relationships/image"/><Relationship Id="rId6" Target="../media/image11.svg" Type="http://schemas.openxmlformats.org/officeDocument/2006/relationships/image"/><Relationship Id="rId7" Target="../media/image14.png" Type="http://schemas.openxmlformats.org/officeDocument/2006/relationships/image"/><Relationship Id="rId8" Target="../media/image15.svg" Type="http://schemas.openxmlformats.org/officeDocument/2006/relationships/image"/><Relationship Id="rId9" Target="../media/image20.png" Type="http://schemas.openxmlformats.org/officeDocument/2006/relationships/image"/></Relationships>
</file>

<file path=ppt/slides/_rels/slide3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1.svg" Type="http://schemas.openxmlformats.org/officeDocument/2006/relationships/image"/><Relationship Id="rId11" Target="../media/image26.png" Type="http://schemas.openxmlformats.org/officeDocument/2006/relationships/image"/><Relationship Id="rId12" Target="../media/image27.svg" Type="http://schemas.openxmlformats.org/officeDocument/2006/relationships/image"/><Relationship Id="rId13" Target="../media/image94.png" Type="http://schemas.openxmlformats.org/officeDocument/2006/relationships/image"/><Relationship Id="rId2" Target="../media/image1.pn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10.png" Type="http://schemas.openxmlformats.org/officeDocument/2006/relationships/image"/><Relationship Id="rId6" Target="../media/image11.svg" Type="http://schemas.openxmlformats.org/officeDocument/2006/relationships/image"/><Relationship Id="rId7" Target="../media/image14.png" Type="http://schemas.openxmlformats.org/officeDocument/2006/relationships/image"/><Relationship Id="rId8" Target="../media/image15.svg" Type="http://schemas.openxmlformats.org/officeDocument/2006/relationships/image"/><Relationship Id="rId9" Target="../media/image20.png" Type="http://schemas.openxmlformats.org/officeDocument/2006/relationships/image"/></Relationships>
</file>

<file path=ppt/slides/_rels/slide3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1.svg" Type="http://schemas.openxmlformats.org/officeDocument/2006/relationships/image"/><Relationship Id="rId11" Target="../media/image26.png" Type="http://schemas.openxmlformats.org/officeDocument/2006/relationships/image"/><Relationship Id="rId12" Target="../media/image27.svg" Type="http://schemas.openxmlformats.org/officeDocument/2006/relationships/image"/><Relationship Id="rId13" Target="../media/image95.png" Type="http://schemas.openxmlformats.org/officeDocument/2006/relationships/image"/><Relationship Id="rId2" Target="../media/image1.pn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10.png" Type="http://schemas.openxmlformats.org/officeDocument/2006/relationships/image"/><Relationship Id="rId6" Target="../media/image11.svg" Type="http://schemas.openxmlformats.org/officeDocument/2006/relationships/image"/><Relationship Id="rId7" Target="../media/image14.png" Type="http://schemas.openxmlformats.org/officeDocument/2006/relationships/image"/><Relationship Id="rId8" Target="../media/image15.svg" Type="http://schemas.openxmlformats.org/officeDocument/2006/relationships/image"/><Relationship Id="rId9" Target="../media/image20.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5.svg" Type="http://schemas.openxmlformats.org/officeDocument/2006/relationships/image"/><Relationship Id="rId11" Target="../media/image20.png" Type="http://schemas.openxmlformats.org/officeDocument/2006/relationships/image"/><Relationship Id="rId12" Target="../media/image21.svg" Type="http://schemas.openxmlformats.org/officeDocument/2006/relationships/image"/><Relationship Id="rId13" Target="../media/image26.png" Type="http://schemas.openxmlformats.org/officeDocument/2006/relationships/image"/><Relationship Id="rId14" Target="../media/image27.svg" Type="http://schemas.openxmlformats.org/officeDocument/2006/relationships/image"/><Relationship Id="rId2" Target="../media/image1.png" Type="http://schemas.openxmlformats.org/officeDocument/2006/relationships/image"/><Relationship Id="rId3" Target="../media/image56.png" Type="http://schemas.openxmlformats.org/officeDocument/2006/relationships/image"/><Relationship Id="rId4" Target="../media/image57.sv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 Id="rId7" Target="../media/image10.png" Type="http://schemas.openxmlformats.org/officeDocument/2006/relationships/image"/><Relationship Id="rId8" Target="../media/image11.svg" Type="http://schemas.openxmlformats.org/officeDocument/2006/relationships/image"/><Relationship Id="rId9" Target="../media/image14.png" Type="http://schemas.openxmlformats.org/officeDocument/2006/relationships/image"/></Relationships>
</file>

<file path=ppt/slides/_rels/slide4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1.svg" Type="http://schemas.openxmlformats.org/officeDocument/2006/relationships/image"/><Relationship Id="rId11" Target="../media/image26.png" Type="http://schemas.openxmlformats.org/officeDocument/2006/relationships/image"/><Relationship Id="rId12" Target="../media/image27.svg" Type="http://schemas.openxmlformats.org/officeDocument/2006/relationships/image"/><Relationship Id="rId13" Target="../media/image96.png" Type="http://schemas.openxmlformats.org/officeDocument/2006/relationships/image"/><Relationship Id="rId2" Target="../media/image1.pn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10.png" Type="http://schemas.openxmlformats.org/officeDocument/2006/relationships/image"/><Relationship Id="rId6" Target="../media/image11.svg" Type="http://schemas.openxmlformats.org/officeDocument/2006/relationships/image"/><Relationship Id="rId7" Target="../media/image14.png" Type="http://schemas.openxmlformats.org/officeDocument/2006/relationships/image"/><Relationship Id="rId8" Target="../media/image15.svg" Type="http://schemas.openxmlformats.org/officeDocument/2006/relationships/image"/><Relationship Id="rId9" Target="../media/image20.png" Type="http://schemas.openxmlformats.org/officeDocument/2006/relationships/image"/></Relationships>
</file>

<file path=ppt/slides/_rels/slide4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1.svg" Type="http://schemas.openxmlformats.org/officeDocument/2006/relationships/image"/><Relationship Id="rId11" Target="../media/image26.png" Type="http://schemas.openxmlformats.org/officeDocument/2006/relationships/image"/><Relationship Id="rId12" Target="../media/image27.svg" Type="http://schemas.openxmlformats.org/officeDocument/2006/relationships/image"/><Relationship Id="rId13" Target="../media/image97.png" Type="http://schemas.openxmlformats.org/officeDocument/2006/relationships/image"/><Relationship Id="rId14" Target="../media/image98.png" Type="http://schemas.openxmlformats.org/officeDocument/2006/relationships/image"/><Relationship Id="rId2" Target="../media/image1.pn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10.png" Type="http://schemas.openxmlformats.org/officeDocument/2006/relationships/image"/><Relationship Id="rId6" Target="../media/image11.svg" Type="http://schemas.openxmlformats.org/officeDocument/2006/relationships/image"/><Relationship Id="rId7" Target="../media/image14.png" Type="http://schemas.openxmlformats.org/officeDocument/2006/relationships/image"/><Relationship Id="rId8" Target="../media/image15.svg" Type="http://schemas.openxmlformats.org/officeDocument/2006/relationships/image"/><Relationship Id="rId9" Target="../media/image20.png" Type="http://schemas.openxmlformats.org/officeDocument/2006/relationships/image"/></Relationships>
</file>

<file path=ppt/slides/_rels/slide4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1.svg" Type="http://schemas.openxmlformats.org/officeDocument/2006/relationships/image"/><Relationship Id="rId11" Target="../media/image26.png" Type="http://schemas.openxmlformats.org/officeDocument/2006/relationships/image"/><Relationship Id="rId12" Target="../media/image27.svg" Type="http://schemas.openxmlformats.org/officeDocument/2006/relationships/image"/><Relationship Id="rId13" Target="../media/image99.png" Type="http://schemas.openxmlformats.org/officeDocument/2006/relationships/image"/><Relationship Id="rId2" Target="../media/image1.pn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10.png" Type="http://schemas.openxmlformats.org/officeDocument/2006/relationships/image"/><Relationship Id="rId6" Target="../media/image11.svg" Type="http://schemas.openxmlformats.org/officeDocument/2006/relationships/image"/><Relationship Id="rId7" Target="../media/image14.png" Type="http://schemas.openxmlformats.org/officeDocument/2006/relationships/image"/><Relationship Id="rId8" Target="../media/image15.svg" Type="http://schemas.openxmlformats.org/officeDocument/2006/relationships/image"/><Relationship Id="rId9" Target="../media/image20.png" Type="http://schemas.openxmlformats.org/officeDocument/2006/relationships/image"/></Relationships>
</file>

<file path=ppt/slides/_rels/slide4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1.svg" Type="http://schemas.openxmlformats.org/officeDocument/2006/relationships/image"/><Relationship Id="rId11" Target="../media/image26.png" Type="http://schemas.openxmlformats.org/officeDocument/2006/relationships/image"/><Relationship Id="rId12" Target="../media/image27.svg" Type="http://schemas.openxmlformats.org/officeDocument/2006/relationships/image"/><Relationship Id="rId13" Target="../media/image100.png" Type="http://schemas.openxmlformats.org/officeDocument/2006/relationships/image"/><Relationship Id="rId2" Target="../media/image1.pn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10.png" Type="http://schemas.openxmlformats.org/officeDocument/2006/relationships/image"/><Relationship Id="rId6" Target="../media/image11.svg" Type="http://schemas.openxmlformats.org/officeDocument/2006/relationships/image"/><Relationship Id="rId7" Target="../media/image14.png" Type="http://schemas.openxmlformats.org/officeDocument/2006/relationships/image"/><Relationship Id="rId8" Target="../media/image15.svg" Type="http://schemas.openxmlformats.org/officeDocument/2006/relationships/image"/><Relationship Id="rId9" Target="../media/image20.png" Type="http://schemas.openxmlformats.org/officeDocument/2006/relationships/image"/></Relationships>
</file>

<file path=ppt/slides/_rels/slide4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1.svg" Type="http://schemas.openxmlformats.org/officeDocument/2006/relationships/image"/><Relationship Id="rId11" Target="../media/image26.png" Type="http://schemas.openxmlformats.org/officeDocument/2006/relationships/image"/><Relationship Id="rId12" Target="../media/image27.svg" Type="http://schemas.openxmlformats.org/officeDocument/2006/relationships/image"/><Relationship Id="rId13" Target="../media/image101.png" Type="http://schemas.openxmlformats.org/officeDocument/2006/relationships/image"/><Relationship Id="rId2" Target="../media/image1.pn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10.png" Type="http://schemas.openxmlformats.org/officeDocument/2006/relationships/image"/><Relationship Id="rId6" Target="../media/image11.svg" Type="http://schemas.openxmlformats.org/officeDocument/2006/relationships/image"/><Relationship Id="rId7" Target="../media/image14.png" Type="http://schemas.openxmlformats.org/officeDocument/2006/relationships/image"/><Relationship Id="rId8" Target="../media/image15.svg" Type="http://schemas.openxmlformats.org/officeDocument/2006/relationships/image"/><Relationship Id="rId9" Target="../media/image20.png" Type="http://schemas.openxmlformats.org/officeDocument/2006/relationships/image"/></Relationships>
</file>

<file path=ppt/slides/_rels/slide4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1.svg" Type="http://schemas.openxmlformats.org/officeDocument/2006/relationships/image"/><Relationship Id="rId11" Target="../media/image26.png" Type="http://schemas.openxmlformats.org/officeDocument/2006/relationships/image"/><Relationship Id="rId12" Target="../media/image27.svg" Type="http://schemas.openxmlformats.org/officeDocument/2006/relationships/image"/><Relationship Id="rId2" Target="../media/image1.pn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10.png" Type="http://schemas.openxmlformats.org/officeDocument/2006/relationships/image"/><Relationship Id="rId6" Target="../media/image11.svg" Type="http://schemas.openxmlformats.org/officeDocument/2006/relationships/image"/><Relationship Id="rId7" Target="../media/image14.png" Type="http://schemas.openxmlformats.org/officeDocument/2006/relationships/image"/><Relationship Id="rId8" Target="../media/image15.svg" Type="http://schemas.openxmlformats.org/officeDocument/2006/relationships/image"/><Relationship Id="rId9" Target="../media/image20.png" Type="http://schemas.openxmlformats.org/officeDocument/2006/relationships/image"/></Relationships>
</file>

<file path=ppt/slides/_rels/slide4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1.svg" Type="http://schemas.openxmlformats.org/officeDocument/2006/relationships/image"/><Relationship Id="rId11" Target="../media/image26.png" Type="http://schemas.openxmlformats.org/officeDocument/2006/relationships/image"/><Relationship Id="rId12" Target="../media/image27.svg" Type="http://schemas.openxmlformats.org/officeDocument/2006/relationships/image"/><Relationship Id="rId13" Target="../media/image102.png" Type="http://schemas.openxmlformats.org/officeDocument/2006/relationships/image"/><Relationship Id="rId2" Target="../media/image1.pn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10.png" Type="http://schemas.openxmlformats.org/officeDocument/2006/relationships/image"/><Relationship Id="rId6" Target="../media/image11.svg" Type="http://schemas.openxmlformats.org/officeDocument/2006/relationships/image"/><Relationship Id="rId7" Target="../media/image14.png" Type="http://schemas.openxmlformats.org/officeDocument/2006/relationships/image"/><Relationship Id="rId8" Target="../media/image15.svg" Type="http://schemas.openxmlformats.org/officeDocument/2006/relationships/image"/><Relationship Id="rId9" Target="../media/image20.png" Type="http://schemas.openxmlformats.org/officeDocument/2006/relationships/image"/></Relationships>
</file>

<file path=ppt/slides/_rels/slide4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1.svg" Type="http://schemas.openxmlformats.org/officeDocument/2006/relationships/image"/><Relationship Id="rId11" Target="../media/image26.png" Type="http://schemas.openxmlformats.org/officeDocument/2006/relationships/image"/><Relationship Id="rId12" Target="../media/image27.svg" Type="http://schemas.openxmlformats.org/officeDocument/2006/relationships/image"/><Relationship Id="rId13" Target="../media/image70.png" Type="http://schemas.openxmlformats.org/officeDocument/2006/relationships/image"/><Relationship Id="rId14" Target="../media/image71.svg" Type="http://schemas.openxmlformats.org/officeDocument/2006/relationships/image"/><Relationship Id="rId2" Target="../media/image1.pn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10.png" Type="http://schemas.openxmlformats.org/officeDocument/2006/relationships/image"/><Relationship Id="rId6" Target="../media/image11.svg" Type="http://schemas.openxmlformats.org/officeDocument/2006/relationships/image"/><Relationship Id="rId7" Target="../media/image14.png" Type="http://schemas.openxmlformats.org/officeDocument/2006/relationships/image"/><Relationship Id="rId8" Target="../media/image15.svg" Type="http://schemas.openxmlformats.org/officeDocument/2006/relationships/image"/><Relationship Id="rId9" Target="../media/image20.png" Type="http://schemas.openxmlformats.org/officeDocument/2006/relationships/image"/></Relationships>
</file>

<file path=ppt/slides/_rels/slide4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1.svg" Type="http://schemas.openxmlformats.org/officeDocument/2006/relationships/image"/><Relationship Id="rId11" Target="../media/image26.png" Type="http://schemas.openxmlformats.org/officeDocument/2006/relationships/image"/><Relationship Id="rId12" Target="../media/image27.svg" Type="http://schemas.openxmlformats.org/officeDocument/2006/relationships/image"/><Relationship Id="rId2" Target="../media/image1.pn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10.png" Type="http://schemas.openxmlformats.org/officeDocument/2006/relationships/image"/><Relationship Id="rId6" Target="../media/image11.svg" Type="http://schemas.openxmlformats.org/officeDocument/2006/relationships/image"/><Relationship Id="rId7" Target="../media/image14.png" Type="http://schemas.openxmlformats.org/officeDocument/2006/relationships/image"/><Relationship Id="rId8" Target="../media/image15.svg" Type="http://schemas.openxmlformats.org/officeDocument/2006/relationships/image"/><Relationship Id="rId9" Target="../media/image20.png" Type="http://schemas.openxmlformats.org/officeDocument/2006/relationships/image"/></Relationships>
</file>

<file path=ppt/slides/_rels/slide4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1.svg" Type="http://schemas.openxmlformats.org/officeDocument/2006/relationships/image"/><Relationship Id="rId11" Target="../media/image26.png" Type="http://schemas.openxmlformats.org/officeDocument/2006/relationships/image"/><Relationship Id="rId12" Target="../media/image27.svg" Type="http://schemas.openxmlformats.org/officeDocument/2006/relationships/image"/><Relationship Id="rId2" Target="../media/image1.pn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10.png" Type="http://schemas.openxmlformats.org/officeDocument/2006/relationships/image"/><Relationship Id="rId6" Target="../media/image11.svg" Type="http://schemas.openxmlformats.org/officeDocument/2006/relationships/image"/><Relationship Id="rId7" Target="../media/image14.png" Type="http://schemas.openxmlformats.org/officeDocument/2006/relationships/image"/><Relationship Id="rId8" Target="../media/image15.svg" Type="http://schemas.openxmlformats.org/officeDocument/2006/relationships/image"/><Relationship Id="rId9" Target="../media/image20.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1.svg" Type="http://schemas.openxmlformats.org/officeDocument/2006/relationships/image"/><Relationship Id="rId11" Target="../media/image26.png" Type="http://schemas.openxmlformats.org/officeDocument/2006/relationships/image"/><Relationship Id="rId12" Target="../media/image27.svg" Type="http://schemas.openxmlformats.org/officeDocument/2006/relationships/image"/><Relationship Id="rId13" Target="../media/image58.png" Type="http://schemas.openxmlformats.org/officeDocument/2006/relationships/image"/><Relationship Id="rId14" Target="../media/image59.svg" Type="http://schemas.openxmlformats.org/officeDocument/2006/relationships/image"/><Relationship Id="rId2" Target="../media/image1.pn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10.png" Type="http://schemas.openxmlformats.org/officeDocument/2006/relationships/image"/><Relationship Id="rId6" Target="../media/image11.svg" Type="http://schemas.openxmlformats.org/officeDocument/2006/relationships/image"/><Relationship Id="rId7" Target="../media/image14.png" Type="http://schemas.openxmlformats.org/officeDocument/2006/relationships/image"/><Relationship Id="rId8" Target="../media/image15.svg" Type="http://schemas.openxmlformats.org/officeDocument/2006/relationships/image"/><Relationship Id="rId9" Target="../media/image20.png" Type="http://schemas.openxmlformats.org/officeDocument/2006/relationships/image"/></Relationships>
</file>

<file path=ppt/slides/_rels/slide5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1.svg" Type="http://schemas.openxmlformats.org/officeDocument/2006/relationships/image"/><Relationship Id="rId11" Target="../media/image26.png" Type="http://schemas.openxmlformats.org/officeDocument/2006/relationships/image"/><Relationship Id="rId12" Target="../media/image27.svg" Type="http://schemas.openxmlformats.org/officeDocument/2006/relationships/image"/><Relationship Id="rId2" Target="../media/image1.pn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10.png" Type="http://schemas.openxmlformats.org/officeDocument/2006/relationships/image"/><Relationship Id="rId6" Target="../media/image11.svg" Type="http://schemas.openxmlformats.org/officeDocument/2006/relationships/image"/><Relationship Id="rId7" Target="../media/image14.png" Type="http://schemas.openxmlformats.org/officeDocument/2006/relationships/image"/><Relationship Id="rId8" Target="../media/image15.svg" Type="http://schemas.openxmlformats.org/officeDocument/2006/relationships/image"/><Relationship Id="rId9" Target="../media/image20.png" Type="http://schemas.openxmlformats.org/officeDocument/2006/relationships/image"/></Relationships>
</file>

<file path=ppt/slides/_rels/slide5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1.svg" Type="http://schemas.openxmlformats.org/officeDocument/2006/relationships/image"/><Relationship Id="rId11" Target="../media/image26.png" Type="http://schemas.openxmlformats.org/officeDocument/2006/relationships/image"/><Relationship Id="rId12" Target="../media/image27.svg" Type="http://schemas.openxmlformats.org/officeDocument/2006/relationships/image"/><Relationship Id="rId13" Target="../media/image70.png" Type="http://schemas.openxmlformats.org/officeDocument/2006/relationships/image"/><Relationship Id="rId14" Target="../media/image71.svg" Type="http://schemas.openxmlformats.org/officeDocument/2006/relationships/image"/><Relationship Id="rId2" Target="../media/image1.pn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10.png" Type="http://schemas.openxmlformats.org/officeDocument/2006/relationships/image"/><Relationship Id="rId6" Target="../media/image11.svg" Type="http://schemas.openxmlformats.org/officeDocument/2006/relationships/image"/><Relationship Id="rId7" Target="../media/image14.png" Type="http://schemas.openxmlformats.org/officeDocument/2006/relationships/image"/><Relationship Id="rId8" Target="../media/image15.svg" Type="http://schemas.openxmlformats.org/officeDocument/2006/relationships/image"/><Relationship Id="rId9" Target="../media/image20.png" Type="http://schemas.openxmlformats.org/officeDocument/2006/relationships/image"/></Relationships>
</file>

<file path=ppt/slides/_rels/slide5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5.svg" Type="http://schemas.openxmlformats.org/officeDocument/2006/relationships/image"/><Relationship Id="rId11" Target="../media/image20.png" Type="http://schemas.openxmlformats.org/officeDocument/2006/relationships/image"/><Relationship Id="rId12" Target="../media/image21.svg" Type="http://schemas.openxmlformats.org/officeDocument/2006/relationships/image"/><Relationship Id="rId13" Target="../media/image24.png" Type="http://schemas.openxmlformats.org/officeDocument/2006/relationships/image"/><Relationship Id="rId14" Target="../media/image25.svg" Type="http://schemas.openxmlformats.org/officeDocument/2006/relationships/image"/><Relationship Id="rId15" Target="../media/image28.png" Type="http://schemas.openxmlformats.org/officeDocument/2006/relationships/image"/><Relationship Id="rId16" Target="../media/image29.svg" Type="http://schemas.openxmlformats.org/officeDocument/2006/relationships/image"/><Relationship Id="rId2" Target="../media/image1.png" Type="http://schemas.openxmlformats.org/officeDocument/2006/relationships/image"/><Relationship Id="rId3" Target="../media/image103.png" Type="http://schemas.openxmlformats.org/officeDocument/2006/relationships/image"/><Relationship Id="rId4" Target="../media/image104.sv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 Id="rId7" Target="../media/image10.png" Type="http://schemas.openxmlformats.org/officeDocument/2006/relationships/image"/><Relationship Id="rId8" Target="../media/image11.svg" Type="http://schemas.openxmlformats.org/officeDocument/2006/relationships/image"/><Relationship Id="rId9" Target="../media/image14.png" Type="http://schemas.openxmlformats.org/officeDocument/2006/relationships/image"/></Relationships>
</file>

<file path=ppt/slides/_rels/slide5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1.svg" Type="http://schemas.openxmlformats.org/officeDocument/2006/relationships/image"/><Relationship Id="rId11" Target="../media/image26.png" Type="http://schemas.openxmlformats.org/officeDocument/2006/relationships/image"/><Relationship Id="rId12" Target="../media/image27.svg" Type="http://schemas.openxmlformats.org/officeDocument/2006/relationships/image"/><Relationship Id="rId13" Target="../media/image70.png" Type="http://schemas.openxmlformats.org/officeDocument/2006/relationships/image"/><Relationship Id="rId14" Target="../media/image71.svg" Type="http://schemas.openxmlformats.org/officeDocument/2006/relationships/image"/><Relationship Id="rId2" Target="../media/image1.pn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10.png" Type="http://schemas.openxmlformats.org/officeDocument/2006/relationships/image"/><Relationship Id="rId6" Target="../media/image11.svg" Type="http://schemas.openxmlformats.org/officeDocument/2006/relationships/image"/><Relationship Id="rId7" Target="../media/image14.png" Type="http://schemas.openxmlformats.org/officeDocument/2006/relationships/image"/><Relationship Id="rId8" Target="../media/image15.svg" Type="http://schemas.openxmlformats.org/officeDocument/2006/relationships/image"/><Relationship Id="rId9" Target="../media/image20.png" Type="http://schemas.openxmlformats.org/officeDocument/2006/relationships/image"/></Relationships>
</file>

<file path=ppt/slides/_rels/slide5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1.svg" Type="http://schemas.openxmlformats.org/officeDocument/2006/relationships/image"/><Relationship Id="rId11" Target="../media/image26.png" Type="http://schemas.openxmlformats.org/officeDocument/2006/relationships/image"/><Relationship Id="rId12" Target="../media/image27.svg" Type="http://schemas.openxmlformats.org/officeDocument/2006/relationships/image"/><Relationship Id="rId2" Target="../media/image1.pn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10.png" Type="http://schemas.openxmlformats.org/officeDocument/2006/relationships/image"/><Relationship Id="rId6" Target="../media/image11.svg" Type="http://schemas.openxmlformats.org/officeDocument/2006/relationships/image"/><Relationship Id="rId7" Target="../media/image14.png" Type="http://schemas.openxmlformats.org/officeDocument/2006/relationships/image"/><Relationship Id="rId8" Target="../media/image15.svg" Type="http://schemas.openxmlformats.org/officeDocument/2006/relationships/image"/><Relationship Id="rId9" Target="../media/image20.png" Type="http://schemas.openxmlformats.org/officeDocument/2006/relationships/image"/></Relationships>
</file>

<file path=ppt/slides/_rels/slide5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1.svg" Type="http://schemas.openxmlformats.org/officeDocument/2006/relationships/image"/><Relationship Id="rId11" Target="../media/image26.png" Type="http://schemas.openxmlformats.org/officeDocument/2006/relationships/image"/><Relationship Id="rId12" Target="../media/image27.svg" Type="http://schemas.openxmlformats.org/officeDocument/2006/relationships/image"/><Relationship Id="rId2" Target="../media/image1.pn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10.png" Type="http://schemas.openxmlformats.org/officeDocument/2006/relationships/image"/><Relationship Id="rId6" Target="../media/image11.svg" Type="http://schemas.openxmlformats.org/officeDocument/2006/relationships/image"/><Relationship Id="rId7" Target="../media/image14.png" Type="http://schemas.openxmlformats.org/officeDocument/2006/relationships/image"/><Relationship Id="rId8" Target="../media/image15.svg" Type="http://schemas.openxmlformats.org/officeDocument/2006/relationships/image"/><Relationship Id="rId9" Target="../media/image20.png" Type="http://schemas.openxmlformats.org/officeDocument/2006/relationships/image"/></Relationships>
</file>

<file path=ppt/slides/_rels/slide5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1.svg" Type="http://schemas.openxmlformats.org/officeDocument/2006/relationships/image"/><Relationship Id="rId11" Target="../media/image26.png" Type="http://schemas.openxmlformats.org/officeDocument/2006/relationships/image"/><Relationship Id="rId12" Target="../media/image27.svg" Type="http://schemas.openxmlformats.org/officeDocument/2006/relationships/image"/><Relationship Id="rId2" Target="../media/image1.pn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10.png" Type="http://schemas.openxmlformats.org/officeDocument/2006/relationships/image"/><Relationship Id="rId6" Target="../media/image11.svg" Type="http://schemas.openxmlformats.org/officeDocument/2006/relationships/image"/><Relationship Id="rId7" Target="../media/image14.png" Type="http://schemas.openxmlformats.org/officeDocument/2006/relationships/image"/><Relationship Id="rId8" Target="../media/image15.svg" Type="http://schemas.openxmlformats.org/officeDocument/2006/relationships/image"/><Relationship Id="rId9" Target="../media/image20.png" Type="http://schemas.openxmlformats.org/officeDocument/2006/relationships/image"/></Relationships>
</file>

<file path=ppt/slides/_rels/slide5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1.svg" Type="http://schemas.openxmlformats.org/officeDocument/2006/relationships/image"/><Relationship Id="rId11" Target="../media/image26.png" Type="http://schemas.openxmlformats.org/officeDocument/2006/relationships/image"/><Relationship Id="rId12" Target="../media/image27.svg" Type="http://schemas.openxmlformats.org/officeDocument/2006/relationships/image"/><Relationship Id="rId13" Target="../media/image105.png" Type="http://schemas.openxmlformats.org/officeDocument/2006/relationships/image"/><Relationship Id="rId2" Target="../media/image1.pn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10.png" Type="http://schemas.openxmlformats.org/officeDocument/2006/relationships/image"/><Relationship Id="rId6" Target="../media/image11.svg" Type="http://schemas.openxmlformats.org/officeDocument/2006/relationships/image"/><Relationship Id="rId7" Target="../media/image14.png" Type="http://schemas.openxmlformats.org/officeDocument/2006/relationships/image"/><Relationship Id="rId8" Target="../media/image15.svg" Type="http://schemas.openxmlformats.org/officeDocument/2006/relationships/image"/><Relationship Id="rId9" Target="../media/image20.png" Type="http://schemas.openxmlformats.org/officeDocument/2006/relationships/image"/></Relationships>
</file>

<file path=ppt/slides/_rels/slide5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1.svg" Type="http://schemas.openxmlformats.org/officeDocument/2006/relationships/image"/><Relationship Id="rId11" Target="../media/image26.png" Type="http://schemas.openxmlformats.org/officeDocument/2006/relationships/image"/><Relationship Id="rId12" Target="../media/image27.svg" Type="http://schemas.openxmlformats.org/officeDocument/2006/relationships/image"/><Relationship Id="rId13" Target="../media/image106.png" Type="http://schemas.openxmlformats.org/officeDocument/2006/relationships/image"/><Relationship Id="rId2" Target="../media/image1.pn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10.png" Type="http://schemas.openxmlformats.org/officeDocument/2006/relationships/image"/><Relationship Id="rId6" Target="../media/image11.svg" Type="http://schemas.openxmlformats.org/officeDocument/2006/relationships/image"/><Relationship Id="rId7" Target="../media/image14.png" Type="http://schemas.openxmlformats.org/officeDocument/2006/relationships/image"/><Relationship Id="rId8" Target="../media/image15.svg" Type="http://schemas.openxmlformats.org/officeDocument/2006/relationships/image"/><Relationship Id="rId9" Target="../media/image20.png" Type="http://schemas.openxmlformats.org/officeDocument/2006/relationships/image"/></Relationships>
</file>

<file path=ppt/slides/_rels/slide5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1.svg" Type="http://schemas.openxmlformats.org/officeDocument/2006/relationships/image"/><Relationship Id="rId11" Target="../media/image26.png" Type="http://schemas.openxmlformats.org/officeDocument/2006/relationships/image"/><Relationship Id="rId12" Target="../media/image27.svg" Type="http://schemas.openxmlformats.org/officeDocument/2006/relationships/image"/><Relationship Id="rId2" Target="../media/image1.pn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10.png" Type="http://schemas.openxmlformats.org/officeDocument/2006/relationships/image"/><Relationship Id="rId6" Target="../media/image11.svg" Type="http://schemas.openxmlformats.org/officeDocument/2006/relationships/image"/><Relationship Id="rId7" Target="../media/image14.png" Type="http://schemas.openxmlformats.org/officeDocument/2006/relationships/image"/><Relationship Id="rId8" Target="../media/image15.svg" Type="http://schemas.openxmlformats.org/officeDocument/2006/relationships/image"/><Relationship Id="rId9" Target="../media/image20.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1.svg" Type="http://schemas.openxmlformats.org/officeDocument/2006/relationships/image"/><Relationship Id="rId11" Target="../media/image26.png" Type="http://schemas.openxmlformats.org/officeDocument/2006/relationships/image"/><Relationship Id="rId12" Target="../media/image27.svg" Type="http://schemas.openxmlformats.org/officeDocument/2006/relationships/image"/><Relationship Id="rId2" Target="../media/image1.pn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10.png" Type="http://schemas.openxmlformats.org/officeDocument/2006/relationships/image"/><Relationship Id="rId6" Target="../media/image11.svg" Type="http://schemas.openxmlformats.org/officeDocument/2006/relationships/image"/><Relationship Id="rId7" Target="../media/image14.png" Type="http://schemas.openxmlformats.org/officeDocument/2006/relationships/image"/><Relationship Id="rId8" Target="../media/image15.svg" Type="http://schemas.openxmlformats.org/officeDocument/2006/relationships/image"/><Relationship Id="rId9" Target="../media/image20.png" Type="http://schemas.openxmlformats.org/officeDocument/2006/relationships/image"/></Relationships>
</file>

<file path=ppt/slides/_rels/slide6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1.svg" Type="http://schemas.openxmlformats.org/officeDocument/2006/relationships/image"/><Relationship Id="rId11" Target="../media/image26.png" Type="http://schemas.openxmlformats.org/officeDocument/2006/relationships/image"/><Relationship Id="rId12" Target="../media/image27.svg" Type="http://schemas.openxmlformats.org/officeDocument/2006/relationships/image"/><Relationship Id="rId2" Target="../media/image1.pn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10.png" Type="http://schemas.openxmlformats.org/officeDocument/2006/relationships/image"/><Relationship Id="rId6" Target="../media/image11.svg" Type="http://schemas.openxmlformats.org/officeDocument/2006/relationships/image"/><Relationship Id="rId7" Target="../media/image14.png" Type="http://schemas.openxmlformats.org/officeDocument/2006/relationships/image"/><Relationship Id="rId8" Target="../media/image15.svg" Type="http://schemas.openxmlformats.org/officeDocument/2006/relationships/image"/><Relationship Id="rId9" Target="../media/image20.png" Type="http://schemas.openxmlformats.org/officeDocument/2006/relationships/image"/></Relationships>
</file>

<file path=ppt/slides/_rels/slide6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1.svg" Type="http://schemas.openxmlformats.org/officeDocument/2006/relationships/image"/><Relationship Id="rId11" Target="../media/image26.png" Type="http://schemas.openxmlformats.org/officeDocument/2006/relationships/image"/><Relationship Id="rId12" Target="../media/image27.svg" Type="http://schemas.openxmlformats.org/officeDocument/2006/relationships/image"/><Relationship Id="rId13" Target="../media/image107.png" Type="http://schemas.openxmlformats.org/officeDocument/2006/relationships/image"/><Relationship Id="rId2" Target="../media/image1.pn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10.png" Type="http://schemas.openxmlformats.org/officeDocument/2006/relationships/image"/><Relationship Id="rId6" Target="../media/image11.svg" Type="http://schemas.openxmlformats.org/officeDocument/2006/relationships/image"/><Relationship Id="rId7" Target="../media/image14.png" Type="http://schemas.openxmlformats.org/officeDocument/2006/relationships/image"/><Relationship Id="rId8" Target="../media/image15.svg" Type="http://schemas.openxmlformats.org/officeDocument/2006/relationships/image"/><Relationship Id="rId9" Target="../media/image20.png" Type="http://schemas.openxmlformats.org/officeDocument/2006/relationships/image"/></Relationships>
</file>

<file path=ppt/slides/_rels/slide6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1.svg" Type="http://schemas.openxmlformats.org/officeDocument/2006/relationships/image"/><Relationship Id="rId11" Target="../media/image26.png" Type="http://schemas.openxmlformats.org/officeDocument/2006/relationships/image"/><Relationship Id="rId12" Target="../media/image27.svg" Type="http://schemas.openxmlformats.org/officeDocument/2006/relationships/image"/><Relationship Id="rId13" Target="../media/image108.png" Type="http://schemas.openxmlformats.org/officeDocument/2006/relationships/image"/><Relationship Id="rId2" Target="../media/image1.pn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10.png" Type="http://schemas.openxmlformats.org/officeDocument/2006/relationships/image"/><Relationship Id="rId6" Target="../media/image11.svg" Type="http://schemas.openxmlformats.org/officeDocument/2006/relationships/image"/><Relationship Id="rId7" Target="../media/image14.png" Type="http://schemas.openxmlformats.org/officeDocument/2006/relationships/image"/><Relationship Id="rId8" Target="../media/image15.svg" Type="http://schemas.openxmlformats.org/officeDocument/2006/relationships/image"/><Relationship Id="rId9" Target="../media/image20.png" Type="http://schemas.openxmlformats.org/officeDocument/2006/relationships/image"/></Relationships>
</file>

<file path=ppt/slides/_rels/slide6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1.svg" Type="http://schemas.openxmlformats.org/officeDocument/2006/relationships/image"/><Relationship Id="rId11" Target="../media/image26.png" Type="http://schemas.openxmlformats.org/officeDocument/2006/relationships/image"/><Relationship Id="rId12" Target="../media/image27.svg" Type="http://schemas.openxmlformats.org/officeDocument/2006/relationships/image"/><Relationship Id="rId2" Target="../media/image1.pn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10.png" Type="http://schemas.openxmlformats.org/officeDocument/2006/relationships/image"/><Relationship Id="rId6" Target="../media/image11.svg" Type="http://schemas.openxmlformats.org/officeDocument/2006/relationships/image"/><Relationship Id="rId7" Target="../media/image14.png" Type="http://schemas.openxmlformats.org/officeDocument/2006/relationships/image"/><Relationship Id="rId8" Target="../media/image15.svg" Type="http://schemas.openxmlformats.org/officeDocument/2006/relationships/image"/><Relationship Id="rId9" Target="../media/image20.png" Type="http://schemas.openxmlformats.org/officeDocument/2006/relationships/image"/></Relationships>
</file>

<file path=ppt/slides/_rels/slide6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1.svg" Type="http://schemas.openxmlformats.org/officeDocument/2006/relationships/image"/><Relationship Id="rId11" Target="../media/image26.png" Type="http://schemas.openxmlformats.org/officeDocument/2006/relationships/image"/><Relationship Id="rId12" Target="../media/image27.svg" Type="http://schemas.openxmlformats.org/officeDocument/2006/relationships/image"/><Relationship Id="rId13" Target="../media/image70.png" Type="http://schemas.openxmlformats.org/officeDocument/2006/relationships/image"/><Relationship Id="rId14" Target="../media/image71.svg" Type="http://schemas.openxmlformats.org/officeDocument/2006/relationships/image"/><Relationship Id="rId2" Target="../media/image1.pn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10.png" Type="http://schemas.openxmlformats.org/officeDocument/2006/relationships/image"/><Relationship Id="rId6" Target="../media/image11.svg" Type="http://schemas.openxmlformats.org/officeDocument/2006/relationships/image"/><Relationship Id="rId7" Target="../media/image14.png" Type="http://schemas.openxmlformats.org/officeDocument/2006/relationships/image"/><Relationship Id="rId8" Target="../media/image15.svg" Type="http://schemas.openxmlformats.org/officeDocument/2006/relationships/image"/><Relationship Id="rId9" Target="../media/image20.png" Type="http://schemas.openxmlformats.org/officeDocument/2006/relationships/image"/></Relationships>
</file>

<file path=ppt/slides/_rels/slide6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1.svg" Type="http://schemas.openxmlformats.org/officeDocument/2006/relationships/image"/><Relationship Id="rId11" Target="../media/image26.png" Type="http://schemas.openxmlformats.org/officeDocument/2006/relationships/image"/><Relationship Id="rId12" Target="../media/image27.svg" Type="http://schemas.openxmlformats.org/officeDocument/2006/relationships/image"/><Relationship Id="rId2" Target="../media/image1.pn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10.png" Type="http://schemas.openxmlformats.org/officeDocument/2006/relationships/image"/><Relationship Id="rId6" Target="../media/image11.svg" Type="http://schemas.openxmlformats.org/officeDocument/2006/relationships/image"/><Relationship Id="rId7" Target="../media/image14.png" Type="http://schemas.openxmlformats.org/officeDocument/2006/relationships/image"/><Relationship Id="rId8" Target="../media/image15.svg" Type="http://schemas.openxmlformats.org/officeDocument/2006/relationships/image"/><Relationship Id="rId9" Target="../media/image20.png" Type="http://schemas.openxmlformats.org/officeDocument/2006/relationships/image"/></Relationships>
</file>

<file path=ppt/slides/_rels/slide6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1.svg" Type="http://schemas.openxmlformats.org/officeDocument/2006/relationships/image"/><Relationship Id="rId11" Target="../media/image26.png" Type="http://schemas.openxmlformats.org/officeDocument/2006/relationships/image"/><Relationship Id="rId12" Target="../media/image27.svg" Type="http://schemas.openxmlformats.org/officeDocument/2006/relationships/image"/><Relationship Id="rId2" Target="../media/image1.pn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10.png" Type="http://schemas.openxmlformats.org/officeDocument/2006/relationships/image"/><Relationship Id="rId6" Target="../media/image11.svg" Type="http://schemas.openxmlformats.org/officeDocument/2006/relationships/image"/><Relationship Id="rId7" Target="../media/image14.png" Type="http://schemas.openxmlformats.org/officeDocument/2006/relationships/image"/><Relationship Id="rId8" Target="../media/image15.svg" Type="http://schemas.openxmlformats.org/officeDocument/2006/relationships/image"/><Relationship Id="rId9" Target="../media/image20.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1.svg" Type="http://schemas.openxmlformats.org/officeDocument/2006/relationships/image"/><Relationship Id="rId11" Target="../media/image26.png" Type="http://schemas.openxmlformats.org/officeDocument/2006/relationships/image"/><Relationship Id="rId12" Target="../media/image27.svg" Type="http://schemas.openxmlformats.org/officeDocument/2006/relationships/image"/><Relationship Id="rId13" Target="../media/image60.png" Type="http://schemas.openxmlformats.org/officeDocument/2006/relationships/image"/><Relationship Id="rId14" Target="../media/image61.svg" Type="http://schemas.openxmlformats.org/officeDocument/2006/relationships/image"/><Relationship Id="rId15" Target="../media/image62.png" Type="http://schemas.openxmlformats.org/officeDocument/2006/relationships/image"/><Relationship Id="rId16" Target="../media/image63.svg" Type="http://schemas.openxmlformats.org/officeDocument/2006/relationships/image"/><Relationship Id="rId17" Target="../media/image64.png" Type="http://schemas.openxmlformats.org/officeDocument/2006/relationships/image"/><Relationship Id="rId18" Target="../media/image65.svg" Type="http://schemas.openxmlformats.org/officeDocument/2006/relationships/image"/><Relationship Id="rId19" Target="../media/image66.png" Type="http://schemas.openxmlformats.org/officeDocument/2006/relationships/image"/><Relationship Id="rId2" Target="../media/image1.png" Type="http://schemas.openxmlformats.org/officeDocument/2006/relationships/image"/><Relationship Id="rId20" Target="../media/image67.sv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10.png" Type="http://schemas.openxmlformats.org/officeDocument/2006/relationships/image"/><Relationship Id="rId6" Target="../media/image11.svg" Type="http://schemas.openxmlformats.org/officeDocument/2006/relationships/image"/><Relationship Id="rId7" Target="../media/image14.png" Type="http://schemas.openxmlformats.org/officeDocument/2006/relationships/image"/><Relationship Id="rId8" Target="../media/image15.svg" Type="http://schemas.openxmlformats.org/officeDocument/2006/relationships/image"/><Relationship Id="rId9" Target="../media/image20.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1.svg" Type="http://schemas.openxmlformats.org/officeDocument/2006/relationships/image"/><Relationship Id="rId11" Target="../media/image26.png" Type="http://schemas.openxmlformats.org/officeDocument/2006/relationships/image"/><Relationship Id="rId12" Target="../media/image27.svg" Type="http://schemas.openxmlformats.org/officeDocument/2006/relationships/image"/><Relationship Id="rId13" Target="../media/image68.png" Type="http://schemas.openxmlformats.org/officeDocument/2006/relationships/image"/><Relationship Id="rId2" Target="../media/image1.pn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10.png" Type="http://schemas.openxmlformats.org/officeDocument/2006/relationships/image"/><Relationship Id="rId6" Target="../media/image11.svg" Type="http://schemas.openxmlformats.org/officeDocument/2006/relationships/image"/><Relationship Id="rId7" Target="../media/image14.png" Type="http://schemas.openxmlformats.org/officeDocument/2006/relationships/image"/><Relationship Id="rId8" Target="../media/image15.svg" Type="http://schemas.openxmlformats.org/officeDocument/2006/relationships/image"/><Relationship Id="rId9" Target="../media/image20.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1.svg" Type="http://schemas.openxmlformats.org/officeDocument/2006/relationships/image"/><Relationship Id="rId11" Target="../media/image26.png" Type="http://schemas.openxmlformats.org/officeDocument/2006/relationships/image"/><Relationship Id="rId12" Target="../media/image27.svg" Type="http://schemas.openxmlformats.org/officeDocument/2006/relationships/image"/><Relationship Id="rId2" Target="../media/image1.pn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10.png" Type="http://schemas.openxmlformats.org/officeDocument/2006/relationships/image"/><Relationship Id="rId6" Target="../media/image11.svg" Type="http://schemas.openxmlformats.org/officeDocument/2006/relationships/image"/><Relationship Id="rId7" Target="../media/image14.png" Type="http://schemas.openxmlformats.org/officeDocument/2006/relationships/image"/><Relationship Id="rId8" Target="../media/image15.svg" Type="http://schemas.openxmlformats.org/officeDocument/2006/relationships/image"/><Relationship Id="rId9" Target="../media/image20.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2329398" y="8614893"/>
            <a:ext cx="4899948" cy="3344214"/>
          </a:xfrm>
          <a:custGeom>
            <a:avLst/>
            <a:gdLst/>
            <a:ahLst/>
            <a:cxnLst/>
            <a:rect r="r" b="b" t="t" l="l"/>
            <a:pathLst>
              <a:path h="3344214" w="4899948">
                <a:moveTo>
                  <a:pt x="0" y="0"/>
                </a:moveTo>
                <a:lnTo>
                  <a:pt x="4899947" y="0"/>
                </a:lnTo>
                <a:lnTo>
                  <a:pt x="4899947" y="3344214"/>
                </a:lnTo>
                <a:lnTo>
                  <a:pt x="0" y="334421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6030709" y="9258300"/>
            <a:ext cx="3059829" cy="751049"/>
          </a:xfrm>
          <a:custGeom>
            <a:avLst/>
            <a:gdLst/>
            <a:ahLst/>
            <a:cxnLst/>
            <a:rect r="r" b="b" t="t" l="l"/>
            <a:pathLst>
              <a:path h="751049" w="3059829">
                <a:moveTo>
                  <a:pt x="0" y="0"/>
                </a:moveTo>
                <a:lnTo>
                  <a:pt x="3059829" y="0"/>
                </a:lnTo>
                <a:lnTo>
                  <a:pt x="3059829" y="751049"/>
                </a:lnTo>
                <a:lnTo>
                  <a:pt x="0" y="75104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5145908" y="5960476"/>
            <a:ext cx="724985" cy="920616"/>
          </a:xfrm>
          <a:custGeom>
            <a:avLst/>
            <a:gdLst/>
            <a:ahLst/>
            <a:cxnLst/>
            <a:rect r="r" b="b" t="t" l="l"/>
            <a:pathLst>
              <a:path h="920616" w="724985">
                <a:moveTo>
                  <a:pt x="0" y="0"/>
                </a:moveTo>
                <a:lnTo>
                  <a:pt x="724985" y="0"/>
                </a:lnTo>
                <a:lnTo>
                  <a:pt x="724985" y="920616"/>
                </a:lnTo>
                <a:lnTo>
                  <a:pt x="0" y="92061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14215205" y="8540136"/>
            <a:ext cx="4602314" cy="3618569"/>
          </a:xfrm>
          <a:custGeom>
            <a:avLst/>
            <a:gdLst/>
            <a:ahLst/>
            <a:cxnLst/>
            <a:rect r="r" b="b" t="t" l="l"/>
            <a:pathLst>
              <a:path h="3618569" w="4602314">
                <a:moveTo>
                  <a:pt x="0" y="0"/>
                </a:moveTo>
                <a:lnTo>
                  <a:pt x="4602314" y="0"/>
                </a:lnTo>
                <a:lnTo>
                  <a:pt x="4602314" y="3618570"/>
                </a:lnTo>
                <a:lnTo>
                  <a:pt x="0" y="361857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7" id="7"/>
          <p:cNvSpPr/>
          <p:nvPr/>
        </p:nvSpPr>
        <p:spPr>
          <a:xfrm flipH="false" flipV="false" rot="0">
            <a:off x="-674156" y="-1072630"/>
            <a:ext cx="4899948" cy="3068592"/>
          </a:xfrm>
          <a:custGeom>
            <a:avLst/>
            <a:gdLst/>
            <a:ahLst/>
            <a:cxnLst/>
            <a:rect r="r" b="b" t="t" l="l"/>
            <a:pathLst>
              <a:path h="3068592" w="4899948">
                <a:moveTo>
                  <a:pt x="0" y="0"/>
                </a:moveTo>
                <a:lnTo>
                  <a:pt x="4899948" y="0"/>
                </a:lnTo>
                <a:lnTo>
                  <a:pt x="4899948" y="3068592"/>
                </a:lnTo>
                <a:lnTo>
                  <a:pt x="0" y="306859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8" id="8"/>
          <p:cNvSpPr/>
          <p:nvPr/>
        </p:nvSpPr>
        <p:spPr>
          <a:xfrm flipH="false" flipV="false" rot="0">
            <a:off x="12686214" y="-2578193"/>
            <a:ext cx="4292424" cy="3870986"/>
          </a:xfrm>
          <a:custGeom>
            <a:avLst/>
            <a:gdLst/>
            <a:ahLst/>
            <a:cxnLst/>
            <a:rect r="r" b="b" t="t" l="l"/>
            <a:pathLst>
              <a:path h="3870986" w="4292424">
                <a:moveTo>
                  <a:pt x="0" y="0"/>
                </a:moveTo>
                <a:lnTo>
                  <a:pt x="4292424" y="0"/>
                </a:lnTo>
                <a:lnTo>
                  <a:pt x="4292424" y="3870986"/>
                </a:lnTo>
                <a:lnTo>
                  <a:pt x="0" y="3870986"/>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a:ln cap="sq">
            <a:noFill/>
            <a:prstDash val="solid"/>
            <a:miter/>
          </a:ln>
        </p:spPr>
      </p:sp>
      <p:sp>
        <p:nvSpPr>
          <p:cNvPr name="Freeform 9" id="9"/>
          <p:cNvSpPr/>
          <p:nvPr/>
        </p:nvSpPr>
        <p:spPr>
          <a:xfrm flipH="false" flipV="false" rot="0">
            <a:off x="10138935" y="9258300"/>
            <a:ext cx="4076270" cy="2863579"/>
          </a:xfrm>
          <a:custGeom>
            <a:avLst/>
            <a:gdLst/>
            <a:ahLst/>
            <a:cxnLst/>
            <a:rect r="r" b="b" t="t" l="l"/>
            <a:pathLst>
              <a:path h="2863579" w="4076270">
                <a:moveTo>
                  <a:pt x="0" y="0"/>
                </a:moveTo>
                <a:lnTo>
                  <a:pt x="4076270" y="0"/>
                </a:lnTo>
                <a:lnTo>
                  <a:pt x="4076270" y="2863579"/>
                </a:lnTo>
                <a:lnTo>
                  <a:pt x="0" y="2863579"/>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a:ln cap="sq">
            <a:noFill/>
            <a:prstDash val="solid"/>
            <a:miter/>
          </a:ln>
        </p:spPr>
      </p:sp>
      <p:sp>
        <p:nvSpPr>
          <p:cNvPr name="Freeform 10" id="10"/>
          <p:cNvSpPr/>
          <p:nvPr/>
        </p:nvSpPr>
        <p:spPr>
          <a:xfrm flipH="false" flipV="false" rot="0">
            <a:off x="7409323" y="-2700100"/>
            <a:ext cx="5493058" cy="4114800"/>
          </a:xfrm>
          <a:custGeom>
            <a:avLst/>
            <a:gdLst/>
            <a:ahLst/>
            <a:cxnLst/>
            <a:rect r="r" b="b" t="t" l="l"/>
            <a:pathLst>
              <a:path h="4114800" w="5493058">
                <a:moveTo>
                  <a:pt x="0" y="0"/>
                </a:moveTo>
                <a:lnTo>
                  <a:pt x="5493058" y="0"/>
                </a:lnTo>
                <a:lnTo>
                  <a:pt x="5493058" y="4114800"/>
                </a:lnTo>
                <a:lnTo>
                  <a:pt x="0" y="4114800"/>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a:ln cap="sq">
            <a:noFill/>
            <a:prstDash val="solid"/>
            <a:miter/>
          </a:ln>
        </p:spPr>
      </p:sp>
      <p:sp>
        <p:nvSpPr>
          <p:cNvPr name="Freeform 11" id="11"/>
          <p:cNvSpPr/>
          <p:nvPr/>
        </p:nvSpPr>
        <p:spPr>
          <a:xfrm flipH="false" flipV="false" rot="4747568">
            <a:off x="-2972342" y="3665317"/>
            <a:ext cx="4896097" cy="2735694"/>
          </a:xfrm>
          <a:custGeom>
            <a:avLst/>
            <a:gdLst/>
            <a:ahLst/>
            <a:cxnLst/>
            <a:rect r="r" b="b" t="t" l="l"/>
            <a:pathLst>
              <a:path h="2735694" w="4896097">
                <a:moveTo>
                  <a:pt x="0" y="0"/>
                </a:moveTo>
                <a:lnTo>
                  <a:pt x="4896097" y="0"/>
                </a:lnTo>
                <a:lnTo>
                  <a:pt x="4896097" y="2735694"/>
                </a:lnTo>
                <a:lnTo>
                  <a:pt x="0" y="2735694"/>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a:ln cap="sq">
            <a:noFill/>
            <a:prstDash val="solid"/>
            <a:miter/>
          </a:ln>
        </p:spPr>
      </p:sp>
      <p:sp>
        <p:nvSpPr>
          <p:cNvPr name="Freeform 12" id="12"/>
          <p:cNvSpPr/>
          <p:nvPr/>
        </p:nvSpPr>
        <p:spPr>
          <a:xfrm flipH="false" flipV="false" rot="0">
            <a:off x="4831481" y="-1626507"/>
            <a:ext cx="2892762" cy="2919301"/>
          </a:xfrm>
          <a:custGeom>
            <a:avLst/>
            <a:gdLst/>
            <a:ahLst/>
            <a:cxnLst/>
            <a:rect r="r" b="b" t="t" l="l"/>
            <a:pathLst>
              <a:path h="2919301" w="2892762">
                <a:moveTo>
                  <a:pt x="0" y="0"/>
                </a:moveTo>
                <a:lnTo>
                  <a:pt x="2892761" y="0"/>
                </a:lnTo>
                <a:lnTo>
                  <a:pt x="2892761" y="2919300"/>
                </a:lnTo>
                <a:lnTo>
                  <a:pt x="0" y="2919300"/>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a:ln cap="sq">
            <a:noFill/>
            <a:prstDash val="solid"/>
            <a:miter/>
          </a:ln>
        </p:spPr>
      </p:sp>
      <p:sp>
        <p:nvSpPr>
          <p:cNvPr name="Freeform 13" id="13"/>
          <p:cNvSpPr/>
          <p:nvPr/>
        </p:nvSpPr>
        <p:spPr>
          <a:xfrm flipH="false" flipV="false" rot="0">
            <a:off x="17259300" y="2262342"/>
            <a:ext cx="3575541" cy="3575541"/>
          </a:xfrm>
          <a:custGeom>
            <a:avLst/>
            <a:gdLst/>
            <a:ahLst/>
            <a:cxnLst/>
            <a:rect r="r" b="b" t="t" l="l"/>
            <a:pathLst>
              <a:path h="3575541" w="3575541">
                <a:moveTo>
                  <a:pt x="0" y="0"/>
                </a:moveTo>
                <a:lnTo>
                  <a:pt x="3575541" y="0"/>
                </a:lnTo>
                <a:lnTo>
                  <a:pt x="3575541" y="3575541"/>
                </a:lnTo>
                <a:lnTo>
                  <a:pt x="0" y="3575541"/>
                </a:lnTo>
                <a:lnTo>
                  <a:pt x="0" y="0"/>
                </a:lnTo>
                <a:close/>
              </a:path>
            </a:pathLst>
          </a:custGeom>
          <a:blipFill>
            <a:blip r:embed="rId23">
              <a:extLst>
                <a:ext uri="{96DAC541-7B7A-43D3-8B79-37D633B846F1}">
                  <asvg:svgBlip xmlns:asvg="http://schemas.microsoft.com/office/drawing/2016/SVG/main" r:embed="rId24"/>
                </a:ext>
              </a:extLst>
            </a:blip>
            <a:stretch>
              <a:fillRect l="0" t="0" r="0" b="0"/>
            </a:stretch>
          </a:blipFill>
          <a:ln cap="sq">
            <a:noFill/>
            <a:prstDash val="solid"/>
            <a:miter/>
          </a:ln>
        </p:spPr>
      </p:sp>
      <p:sp>
        <p:nvSpPr>
          <p:cNvPr name="Freeform 14" id="14"/>
          <p:cNvSpPr/>
          <p:nvPr/>
        </p:nvSpPr>
        <p:spPr>
          <a:xfrm flipH="false" flipV="false" rot="0">
            <a:off x="2570549" y="9093737"/>
            <a:ext cx="2587020" cy="2386526"/>
          </a:xfrm>
          <a:custGeom>
            <a:avLst/>
            <a:gdLst/>
            <a:ahLst/>
            <a:cxnLst/>
            <a:rect r="r" b="b" t="t" l="l"/>
            <a:pathLst>
              <a:path h="2386526" w="2587020">
                <a:moveTo>
                  <a:pt x="0" y="0"/>
                </a:moveTo>
                <a:lnTo>
                  <a:pt x="2587020" y="0"/>
                </a:lnTo>
                <a:lnTo>
                  <a:pt x="2587020" y="2386526"/>
                </a:lnTo>
                <a:lnTo>
                  <a:pt x="0" y="2386526"/>
                </a:lnTo>
                <a:lnTo>
                  <a:pt x="0" y="0"/>
                </a:lnTo>
                <a:close/>
              </a:path>
            </a:pathLst>
          </a:custGeom>
          <a:blipFill>
            <a:blip r:embed="rId25">
              <a:extLst>
                <a:ext uri="{96DAC541-7B7A-43D3-8B79-37D633B846F1}">
                  <asvg:svgBlip xmlns:asvg="http://schemas.microsoft.com/office/drawing/2016/SVG/main" r:embed="rId26"/>
                </a:ext>
              </a:extLst>
            </a:blip>
            <a:stretch>
              <a:fillRect l="0" t="0" r="0" b="0"/>
            </a:stretch>
          </a:blipFill>
          <a:ln cap="sq">
            <a:noFill/>
            <a:prstDash val="solid"/>
            <a:miter/>
          </a:ln>
        </p:spPr>
      </p:sp>
      <p:sp>
        <p:nvSpPr>
          <p:cNvPr name="Freeform 15" id="15"/>
          <p:cNvSpPr/>
          <p:nvPr/>
        </p:nvSpPr>
        <p:spPr>
          <a:xfrm flipH="false" flipV="false" rot="-5282649">
            <a:off x="16440369" y="6970869"/>
            <a:ext cx="3382987" cy="1154444"/>
          </a:xfrm>
          <a:custGeom>
            <a:avLst/>
            <a:gdLst/>
            <a:ahLst/>
            <a:cxnLst/>
            <a:rect r="r" b="b" t="t" l="l"/>
            <a:pathLst>
              <a:path h="1154444" w="3382987">
                <a:moveTo>
                  <a:pt x="0" y="0"/>
                </a:moveTo>
                <a:lnTo>
                  <a:pt x="3382987" y="0"/>
                </a:lnTo>
                <a:lnTo>
                  <a:pt x="3382987" y="1154445"/>
                </a:lnTo>
                <a:lnTo>
                  <a:pt x="0" y="1154445"/>
                </a:lnTo>
                <a:lnTo>
                  <a:pt x="0" y="0"/>
                </a:lnTo>
                <a:close/>
              </a:path>
            </a:pathLst>
          </a:custGeom>
          <a:blipFill>
            <a:blip r:embed="rId27">
              <a:extLst>
                <a:ext uri="{96DAC541-7B7A-43D3-8B79-37D633B846F1}">
                  <asvg:svgBlip xmlns:asvg="http://schemas.microsoft.com/office/drawing/2016/SVG/main" r:embed="rId28"/>
                </a:ext>
              </a:extLst>
            </a:blip>
            <a:stretch>
              <a:fillRect l="0" t="0" r="0" b="0"/>
            </a:stretch>
          </a:blipFill>
          <a:ln cap="sq">
            <a:noFill/>
            <a:prstDash val="solid"/>
            <a:miter/>
          </a:ln>
        </p:spPr>
      </p:sp>
      <p:sp>
        <p:nvSpPr>
          <p:cNvPr name="Freeform 16" id="16"/>
          <p:cNvSpPr/>
          <p:nvPr/>
        </p:nvSpPr>
        <p:spPr>
          <a:xfrm flipH="false" flipV="false" rot="0">
            <a:off x="16978638" y="-642644"/>
            <a:ext cx="3104522" cy="3342688"/>
          </a:xfrm>
          <a:custGeom>
            <a:avLst/>
            <a:gdLst/>
            <a:ahLst/>
            <a:cxnLst/>
            <a:rect r="r" b="b" t="t" l="l"/>
            <a:pathLst>
              <a:path h="3342688" w="3104522">
                <a:moveTo>
                  <a:pt x="0" y="0"/>
                </a:moveTo>
                <a:lnTo>
                  <a:pt x="3104522" y="0"/>
                </a:lnTo>
                <a:lnTo>
                  <a:pt x="3104522" y="3342688"/>
                </a:lnTo>
                <a:lnTo>
                  <a:pt x="0" y="3342688"/>
                </a:lnTo>
                <a:lnTo>
                  <a:pt x="0" y="0"/>
                </a:lnTo>
                <a:close/>
              </a:path>
            </a:pathLst>
          </a:custGeom>
          <a:blipFill>
            <a:blip r:embed="rId29">
              <a:extLst>
                <a:ext uri="{96DAC541-7B7A-43D3-8B79-37D633B846F1}">
                  <asvg:svgBlip xmlns:asvg="http://schemas.microsoft.com/office/drawing/2016/SVG/main" r:embed="rId30"/>
                </a:ext>
              </a:extLst>
            </a:blip>
            <a:stretch>
              <a:fillRect l="0" t="0" r="0" b="0"/>
            </a:stretch>
          </a:blipFill>
          <a:ln cap="sq">
            <a:noFill/>
            <a:prstDash val="solid"/>
            <a:miter/>
          </a:ln>
        </p:spPr>
      </p:sp>
      <p:sp>
        <p:nvSpPr>
          <p:cNvPr name="TextBox 17" id="17"/>
          <p:cNvSpPr txBox="true"/>
          <p:nvPr/>
        </p:nvSpPr>
        <p:spPr>
          <a:xfrm rot="0">
            <a:off x="2394394" y="4407768"/>
            <a:ext cx="13114007" cy="2473324"/>
          </a:xfrm>
          <a:prstGeom prst="rect">
            <a:avLst/>
          </a:prstGeom>
        </p:spPr>
        <p:txBody>
          <a:bodyPr anchor="t" rtlCol="false" tIns="0" lIns="0" bIns="0" rIns="0">
            <a:spAutoFit/>
          </a:bodyPr>
          <a:lstStyle/>
          <a:p>
            <a:pPr algn="ctr">
              <a:lnSpc>
                <a:spcPts val="9399"/>
              </a:lnSpc>
            </a:pPr>
            <a:r>
              <a:rPr lang="en-US" b="true" sz="9999">
                <a:solidFill>
                  <a:srgbClr val="000000"/>
                </a:solidFill>
                <a:latin typeface="Rokkitt Bold"/>
                <a:ea typeface="Rokkitt Bold"/>
                <a:cs typeface="Rokkitt Bold"/>
                <a:sym typeface="Rokkitt Bold"/>
              </a:rPr>
              <a:t>KIỂM THỬ WEBSITE NÓN SƠN</a:t>
            </a:r>
          </a:p>
        </p:txBody>
      </p:sp>
      <p:sp>
        <p:nvSpPr>
          <p:cNvPr name="TextBox 18" id="18"/>
          <p:cNvSpPr txBox="true"/>
          <p:nvPr/>
        </p:nvSpPr>
        <p:spPr>
          <a:xfrm rot="0">
            <a:off x="3495827" y="3233384"/>
            <a:ext cx="11650082" cy="578026"/>
          </a:xfrm>
          <a:prstGeom prst="rect">
            <a:avLst/>
          </a:prstGeom>
        </p:spPr>
        <p:txBody>
          <a:bodyPr anchor="t" rtlCol="false" tIns="0" lIns="0" bIns="0" rIns="0">
            <a:spAutoFit/>
          </a:bodyPr>
          <a:lstStyle/>
          <a:p>
            <a:pPr algn="ctr">
              <a:lnSpc>
                <a:spcPts val="4381"/>
              </a:lnSpc>
            </a:pPr>
            <a:r>
              <a:rPr lang="en-US" b="true" sz="4381">
                <a:solidFill>
                  <a:srgbClr val="000000"/>
                </a:solidFill>
                <a:latin typeface="Maven Pro Bold"/>
                <a:ea typeface="Maven Pro Bold"/>
                <a:cs typeface="Maven Pro Bold"/>
                <a:sym typeface="Maven Pro Bold"/>
              </a:rPr>
              <a:t>BÁO CÁO MÔN HỌC KIỂM THỬ PHẦN MỀM</a:t>
            </a:r>
          </a:p>
        </p:txBody>
      </p:sp>
      <p:sp>
        <p:nvSpPr>
          <p:cNvPr name="Freeform 19" id="19"/>
          <p:cNvSpPr/>
          <p:nvPr/>
        </p:nvSpPr>
        <p:spPr>
          <a:xfrm flipH="false" flipV="false" rot="0">
            <a:off x="2770841" y="3167019"/>
            <a:ext cx="724985" cy="920616"/>
          </a:xfrm>
          <a:custGeom>
            <a:avLst/>
            <a:gdLst/>
            <a:ahLst/>
            <a:cxnLst/>
            <a:rect r="r" b="b" t="t" l="l"/>
            <a:pathLst>
              <a:path h="920616" w="724985">
                <a:moveTo>
                  <a:pt x="0" y="0"/>
                </a:moveTo>
                <a:lnTo>
                  <a:pt x="724986" y="0"/>
                </a:lnTo>
                <a:lnTo>
                  <a:pt x="724986" y="920616"/>
                </a:lnTo>
                <a:lnTo>
                  <a:pt x="0" y="92061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15353489" y="8540136"/>
            <a:ext cx="4602314" cy="3618569"/>
          </a:xfrm>
          <a:custGeom>
            <a:avLst/>
            <a:gdLst/>
            <a:ahLst/>
            <a:cxnLst/>
            <a:rect r="r" b="b" t="t" l="l"/>
            <a:pathLst>
              <a:path h="3618569" w="4602314">
                <a:moveTo>
                  <a:pt x="0" y="0"/>
                </a:moveTo>
                <a:lnTo>
                  <a:pt x="4602314" y="0"/>
                </a:lnTo>
                <a:lnTo>
                  <a:pt x="4602314" y="3618570"/>
                </a:lnTo>
                <a:lnTo>
                  <a:pt x="0" y="361857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false" flipV="false" rot="0">
            <a:off x="-674156" y="-1072630"/>
            <a:ext cx="4899948" cy="3068592"/>
          </a:xfrm>
          <a:custGeom>
            <a:avLst/>
            <a:gdLst/>
            <a:ahLst/>
            <a:cxnLst/>
            <a:rect r="r" b="b" t="t" l="l"/>
            <a:pathLst>
              <a:path h="3068592" w="4899948">
                <a:moveTo>
                  <a:pt x="0" y="0"/>
                </a:moveTo>
                <a:lnTo>
                  <a:pt x="4899948" y="0"/>
                </a:lnTo>
                <a:lnTo>
                  <a:pt x="4899948" y="3068592"/>
                </a:lnTo>
                <a:lnTo>
                  <a:pt x="0" y="306859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5" id="5"/>
          <p:cNvSpPr/>
          <p:nvPr/>
        </p:nvSpPr>
        <p:spPr>
          <a:xfrm flipH="false" flipV="false" rot="0">
            <a:off x="9144000" y="9258300"/>
            <a:ext cx="4076270" cy="2863579"/>
          </a:xfrm>
          <a:custGeom>
            <a:avLst/>
            <a:gdLst/>
            <a:ahLst/>
            <a:cxnLst/>
            <a:rect r="r" b="b" t="t" l="l"/>
            <a:pathLst>
              <a:path h="2863579" w="4076270">
                <a:moveTo>
                  <a:pt x="0" y="0"/>
                </a:moveTo>
                <a:lnTo>
                  <a:pt x="4076270" y="0"/>
                </a:lnTo>
                <a:lnTo>
                  <a:pt x="4076270" y="2863579"/>
                </a:lnTo>
                <a:lnTo>
                  <a:pt x="0" y="286357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6" id="6"/>
          <p:cNvSpPr/>
          <p:nvPr/>
        </p:nvSpPr>
        <p:spPr>
          <a:xfrm flipH="false" flipV="false" rot="0">
            <a:off x="5003948" y="-1890601"/>
            <a:ext cx="2892762" cy="2919301"/>
          </a:xfrm>
          <a:custGeom>
            <a:avLst/>
            <a:gdLst/>
            <a:ahLst/>
            <a:cxnLst/>
            <a:rect r="r" b="b" t="t" l="l"/>
            <a:pathLst>
              <a:path h="2919301" w="2892762">
                <a:moveTo>
                  <a:pt x="0" y="0"/>
                </a:moveTo>
                <a:lnTo>
                  <a:pt x="2892762" y="0"/>
                </a:lnTo>
                <a:lnTo>
                  <a:pt x="2892762" y="2919301"/>
                </a:lnTo>
                <a:lnTo>
                  <a:pt x="0" y="291930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7" id="7"/>
          <p:cNvSpPr/>
          <p:nvPr/>
        </p:nvSpPr>
        <p:spPr>
          <a:xfrm flipH="false" flipV="false" rot="-5282649">
            <a:off x="16004285" y="265374"/>
            <a:ext cx="4017207" cy="1370872"/>
          </a:xfrm>
          <a:custGeom>
            <a:avLst/>
            <a:gdLst/>
            <a:ahLst/>
            <a:cxnLst/>
            <a:rect r="r" b="b" t="t" l="l"/>
            <a:pathLst>
              <a:path h="1370872" w="4017207">
                <a:moveTo>
                  <a:pt x="0" y="0"/>
                </a:moveTo>
                <a:lnTo>
                  <a:pt x="4017207" y="0"/>
                </a:lnTo>
                <a:lnTo>
                  <a:pt x="4017207" y="1370872"/>
                </a:lnTo>
                <a:lnTo>
                  <a:pt x="0" y="137087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TextBox 8" id="8"/>
          <p:cNvSpPr txBox="true"/>
          <p:nvPr/>
        </p:nvSpPr>
        <p:spPr>
          <a:xfrm rot="0">
            <a:off x="1402259" y="1442123"/>
            <a:ext cx="15483482" cy="993520"/>
          </a:xfrm>
          <a:prstGeom prst="rect">
            <a:avLst/>
          </a:prstGeom>
        </p:spPr>
        <p:txBody>
          <a:bodyPr anchor="t" rtlCol="false" tIns="0" lIns="0" bIns="0" rIns="0">
            <a:spAutoFit/>
          </a:bodyPr>
          <a:lstStyle/>
          <a:p>
            <a:pPr algn="l">
              <a:lnSpc>
                <a:spcPts val="7371"/>
              </a:lnSpc>
            </a:pPr>
            <a:r>
              <a:rPr lang="en-US" sz="7599" b="true">
                <a:solidFill>
                  <a:srgbClr val="000000"/>
                </a:solidFill>
                <a:latin typeface="Rokkitt Bold"/>
                <a:ea typeface="Rokkitt Bold"/>
                <a:cs typeface="Rokkitt Bold"/>
                <a:sym typeface="Rokkitt Bold"/>
              </a:rPr>
              <a:t>QUY TRÌNH QUẢN LÝ SẢN PHẨM</a:t>
            </a:r>
          </a:p>
        </p:txBody>
      </p:sp>
      <p:sp>
        <p:nvSpPr>
          <p:cNvPr name="TextBox 9" id="9"/>
          <p:cNvSpPr txBox="true"/>
          <p:nvPr/>
        </p:nvSpPr>
        <p:spPr>
          <a:xfrm rot="0">
            <a:off x="1407800" y="2895912"/>
            <a:ext cx="15851500" cy="5231130"/>
          </a:xfrm>
          <a:prstGeom prst="rect">
            <a:avLst/>
          </a:prstGeom>
        </p:spPr>
        <p:txBody>
          <a:bodyPr anchor="t" rtlCol="false" tIns="0" lIns="0" bIns="0" rIns="0">
            <a:spAutoFit/>
          </a:bodyPr>
          <a:lstStyle/>
          <a:p>
            <a:pPr algn="l">
              <a:lnSpc>
                <a:spcPts val="4619"/>
              </a:lnSpc>
              <a:spcBef>
                <a:spcPct val="0"/>
              </a:spcBef>
            </a:pPr>
            <a:r>
              <a:rPr lang="en-US" sz="3299">
                <a:solidFill>
                  <a:srgbClr val="000000"/>
                </a:solidFill>
                <a:latin typeface="Maven Pro"/>
                <a:ea typeface="Maven Pro"/>
                <a:cs typeface="Maven Pro"/>
                <a:sym typeface="Maven Pro"/>
              </a:rPr>
              <a:t>Th</a:t>
            </a:r>
            <a:r>
              <a:rPr lang="en-US" sz="3299">
                <a:solidFill>
                  <a:srgbClr val="000000"/>
                </a:solidFill>
                <a:latin typeface="Maven Pro"/>
                <a:ea typeface="Maven Pro"/>
                <a:cs typeface="Maven Pro"/>
                <a:sym typeface="Maven Pro"/>
              </a:rPr>
              <a:t>êm sản phẩm mới</a:t>
            </a:r>
          </a:p>
          <a:p>
            <a:pPr algn="l" marL="712468" indent="-356234" lvl="1">
              <a:lnSpc>
                <a:spcPts val="4619"/>
              </a:lnSpc>
              <a:spcBef>
                <a:spcPct val="0"/>
              </a:spcBef>
              <a:buFont typeface="Arial"/>
              <a:buChar char="•"/>
            </a:pPr>
            <a:r>
              <a:rPr lang="en-US" sz="3299">
                <a:solidFill>
                  <a:srgbClr val="000000"/>
                </a:solidFill>
                <a:latin typeface="Maven Pro"/>
                <a:ea typeface="Maven Pro"/>
                <a:cs typeface="Maven Pro"/>
                <a:sym typeface="Maven Pro"/>
              </a:rPr>
              <a:t>Điền thông tin sản phẩm</a:t>
            </a:r>
          </a:p>
          <a:p>
            <a:pPr algn="l">
              <a:lnSpc>
                <a:spcPts val="4619"/>
              </a:lnSpc>
              <a:spcBef>
                <a:spcPct val="0"/>
              </a:spcBef>
            </a:pPr>
            <a:r>
              <a:rPr lang="en-US" sz="3299">
                <a:solidFill>
                  <a:srgbClr val="000000"/>
                </a:solidFill>
                <a:latin typeface="Maven Pro"/>
                <a:ea typeface="Maven Pro"/>
                <a:cs typeface="Maven Pro"/>
                <a:sym typeface="Maven Pro"/>
              </a:rPr>
              <a:t>Chỉnh sửa thông tin sản phẩm</a:t>
            </a:r>
          </a:p>
          <a:p>
            <a:pPr algn="l" marL="712468" indent="-356234" lvl="1">
              <a:lnSpc>
                <a:spcPts val="4619"/>
              </a:lnSpc>
              <a:spcBef>
                <a:spcPct val="0"/>
              </a:spcBef>
              <a:buFont typeface="Arial"/>
              <a:buChar char="•"/>
            </a:pPr>
            <a:r>
              <a:rPr lang="en-US" sz="3299">
                <a:solidFill>
                  <a:srgbClr val="000000"/>
                </a:solidFill>
                <a:latin typeface="Maven Pro"/>
                <a:ea typeface="Maven Pro"/>
                <a:cs typeface="Maven Pro"/>
                <a:sym typeface="Maven Pro"/>
              </a:rPr>
              <a:t>Cập</a:t>
            </a:r>
            <a:r>
              <a:rPr lang="en-US" sz="3299">
                <a:solidFill>
                  <a:srgbClr val="000000"/>
                </a:solidFill>
                <a:latin typeface="Maven Pro"/>
                <a:ea typeface="Maven Pro"/>
                <a:cs typeface="Maven Pro"/>
                <a:sym typeface="Maven Pro"/>
              </a:rPr>
              <a:t> nhật giá, mô tả, hình ảnh</a:t>
            </a:r>
          </a:p>
          <a:p>
            <a:pPr algn="l">
              <a:lnSpc>
                <a:spcPts val="4619"/>
              </a:lnSpc>
              <a:spcBef>
                <a:spcPct val="0"/>
              </a:spcBef>
            </a:pPr>
            <a:r>
              <a:rPr lang="en-US" sz="3299">
                <a:solidFill>
                  <a:srgbClr val="000000"/>
                </a:solidFill>
                <a:latin typeface="Maven Pro"/>
                <a:ea typeface="Maven Pro"/>
                <a:cs typeface="Maven Pro"/>
                <a:sym typeface="Maven Pro"/>
              </a:rPr>
              <a:t>Xóa sản phẩm</a:t>
            </a:r>
          </a:p>
          <a:p>
            <a:pPr algn="l" marL="712468" indent="-356234" lvl="1">
              <a:lnSpc>
                <a:spcPts val="4619"/>
              </a:lnSpc>
              <a:spcBef>
                <a:spcPct val="0"/>
              </a:spcBef>
              <a:buFont typeface="Arial"/>
              <a:buChar char="•"/>
            </a:pPr>
            <a:r>
              <a:rPr lang="en-US" sz="3299">
                <a:solidFill>
                  <a:srgbClr val="000000"/>
                </a:solidFill>
                <a:latin typeface="Maven Pro"/>
                <a:ea typeface="Maven Pro"/>
                <a:cs typeface="Maven Pro"/>
                <a:sym typeface="Maven Pro"/>
              </a:rPr>
              <a:t>Xác nhận và loại bỏ sản phẩm khỏi hệ thống</a:t>
            </a:r>
          </a:p>
          <a:p>
            <a:pPr algn="l">
              <a:lnSpc>
                <a:spcPts val="4619"/>
              </a:lnSpc>
              <a:spcBef>
                <a:spcPct val="0"/>
              </a:spcBef>
            </a:pPr>
            <a:r>
              <a:rPr lang="en-US" sz="3299">
                <a:solidFill>
                  <a:srgbClr val="000000"/>
                </a:solidFill>
                <a:latin typeface="Maven Pro"/>
                <a:ea typeface="Maven Pro"/>
                <a:cs typeface="Maven Pro"/>
                <a:sym typeface="Maven Pro"/>
              </a:rPr>
              <a:t>Quản lý trạng thái sản phẩm</a:t>
            </a:r>
          </a:p>
          <a:p>
            <a:pPr algn="l" marL="712468" indent="-356234" lvl="1">
              <a:lnSpc>
                <a:spcPts val="4619"/>
              </a:lnSpc>
              <a:spcBef>
                <a:spcPct val="0"/>
              </a:spcBef>
              <a:buFont typeface="Arial"/>
              <a:buChar char="•"/>
            </a:pPr>
            <a:r>
              <a:rPr lang="en-US" sz="3299">
                <a:solidFill>
                  <a:srgbClr val="000000"/>
                </a:solidFill>
                <a:latin typeface="Maven Pro"/>
                <a:ea typeface="Maven Pro"/>
                <a:cs typeface="Maven Pro"/>
                <a:sym typeface="Maven Pro"/>
              </a:rPr>
              <a:t>Hiển thị hoặc ẩn sản phẩm trên website</a:t>
            </a:r>
          </a:p>
          <a:p>
            <a:pPr algn="l">
              <a:lnSpc>
                <a:spcPts val="4619"/>
              </a:lnSpc>
              <a:spcBef>
                <a:spcPct val="0"/>
              </a:spcBef>
            </a:pP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15353489" y="8540136"/>
            <a:ext cx="4602314" cy="3618569"/>
          </a:xfrm>
          <a:custGeom>
            <a:avLst/>
            <a:gdLst/>
            <a:ahLst/>
            <a:cxnLst/>
            <a:rect r="r" b="b" t="t" l="l"/>
            <a:pathLst>
              <a:path h="3618569" w="4602314">
                <a:moveTo>
                  <a:pt x="0" y="0"/>
                </a:moveTo>
                <a:lnTo>
                  <a:pt x="4602314" y="0"/>
                </a:lnTo>
                <a:lnTo>
                  <a:pt x="4602314" y="3618570"/>
                </a:lnTo>
                <a:lnTo>
                  <a:pt x="0" y="361857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false" flipV="false" rot="0">
            <a:off x="-674156" y="-1072630"/>
            <a:ext cx="4899948" cy="3068592"/>
          </a:xfrm>
          <a:custGeom>
            <a:avLst/>
            <a:gdLst/>
            <a:ahLst/>
            <a:cxnLst/>
            <a:rect r="r" b="b" t="t" l="l"/>
            <a:pathLst>
              <a:path h="3068592" w="4899948">
                <a:moveTo>
                  <a:pt x="0" y="0"/>
                </a:moveTo>
                <a:lnTo>
                  <a:pt x="4899948" y="0"/>
                </a:lnTo>
                <a:lnTo>
                  <a:pt x="4899948" y="3068592"/>
                </a:lnTo>
                <a:lnTo>
                  <a:pt x="0" y="306859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5" id="5"/>
          <p:cNvSpPr/>
          <p:nvPr/>
        </p:nvSpPr>
        <p:spPr>
          <a:xfrm flipH="false" flipV="false" rot="0">
            <a:off x="9144000" y="9258300"/>
            <a:ext cx="4076270" cy="2863579"/>
          </a:xfrm>
          <a:custGeom>
            <a:avLst/>
            <a:gdLst/>
            <a:ahLst/>
            <a:cxnLst/>
            <a:rect r="r" b="b" t="t" l="l"/>
            <a:pathLst>
              <a:path h="2863579" w="4076270">
                <a:moveTo>
                  <a:pt x="0" y="0"/>
                </a:moveTo>
                <a:lnTo>
                  <a:pt x="4076270" y="0"/>
                </a:lnTo>
                <a:lnTo>
                  <a:pt x="4076270" y="2863579"/>
                </a:lnTo>
                <a:lnTo>
                  <a:pt x="0" y="286357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6" id="6"/>
          <p:cNvSpPr/>
          <p:nvPr/>
        </p:nvSpPr>
        <p:spPr>
          <a:xfrm flipH="false" flipV="false" rot="0">
            <a:off x="5003948" y="-1890601"/>
            <a:ext cx="2892762" cy="2919301"/>
          </a:xfrm>
          <a:custGeom>
            <a:avLst/>
            <a:gdLst/>
            <a:ahLst/>
            <a:cxnLst/>
            <a:rect r="r" b="b" t="t" l="l"/>
            <a:pathLst>
              <a:path h="2919301" w="2892762">
                <a:moveTo>
                  <a:pt x="0" y="0"/>
                </a:moveTo>
                <a:lnTo>
                  <a:pt x="2892762" y="0"/>
                </a:lnTo>
                <a:lnTo>
                  <a:pt x="2892762" y="2919301"/>
                </a:lnTo>
                <a:lnTo>
                  <a:pt x="0" y="291930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7" id="7"/>
          <p:cNvSpPr/>
          <p:nvPr/>
        </p:nvSpPr>
        <p:spPr>
          <a:xfrm flipH="false" flipV="false" rot="-5282649">
            <a:off x="16004285" y="265374"/>
            <a:ext cx="4017207" cy="1370872"/>
          </a:xfrm>
          <a:custGeom>
            <a:avLst/>
            <a:gdLst/>
            <a:ahLst/>
            <a:cxnLst/>
            <a:rect r="r" b="b" t="t" l="l"/>
            <a:pathLst>
              <a:path h="1370872" w="4017207">
                <a:moveTo>
                  <a:pt x="0" y="0"/>
                </a:moveTo>
                <a:lnTo>
                  <a:pt x="4017207" y="0"/>
                </a:lnTo>
                <a:lnTo>
                  <a:pt x="4017207" y="1370872"/>
                </a:lnTo>
                <a:lnTo>
                  <a:pt x="0" y="137087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TextBox 8" id="8"/>
          <p:cNvSpPr txBox="true"/>
          <p:nvPr/>
        </p:nvSpPr>
        <p:spPr>
          <a:xfrm rot="0">
            <a:off x="1187662" y="1448346"/>
            <a:ext cx="15408524" cy="981075"/>
          </a:xfrm>
          <a:prstGeom prst="rect">
            <a:avLst/>
          </a:prstGeom>
        </p:spPr>
        <p:txBody>
          <a:bodyPr anchor="t" rtlCol="false" tIns="0" lIns="0" bIns="0" rIns="0">
            <a:spAutoFit/>
          </a:bodyPr>
          <a:lstStyle/>
          <a:p>
            <a:pPr algn="l">
              <a:lnSpc>
                <a:spcPts val="7275"/>
              </a:lnSpc>
            </a:pPr>
            <a:r>
              <a:rPr lang="en-US" sz="7500" b="true">
                <a:solidFill>
                  <a:srgbClr val="000000"/>
                </a:solidFill>
                <a:latin typeface="Rokkitt Bold"/>
                <a:ea typeface="Rokkitt Bold"/>
                <a:cs typeface="Rokkitt Bold"/>
                <a:sym typeface="Rokkitt Bold"/>
              </a:rPr>
              <a:t>QUY TRÌNH QUẢN LÝ ĐƠN HÀNG</a:t>
            </a:r>
          </a:p>
        </p:txBody>
      </p:sp>
      <p:sp>
        <p:nvSpPr>
          <p:cNvPr name="TextBox 9" id="9"/>
          <p:cNvSpPr txBox="true"/>
          <p:nvPr/>
        </p:nvSpPr>
        <p:spPr>
          <a:xfrm rot="0">
            <a:off x="1407800" y="2895912"/>
            <a:ext cx="15851500" cy="4069080"/>
          </a:xfrm>
          <a:prstGeom prst="rect">
            <a:avLst/>
          </a:prstGeom>
        </p:spPr>
        <p:txBody>
          <a:bodyPr anchor="t" rtlCol="false" tIns="0" lIns="0" bIns="0" rIns="0">
            <a:spAutoFit/>
          </a:bodyPr>
          <a:lstStyle/>
          <a:p>
            <a:pPr algn="l">
              <a:lnSpc>
                <a:spcPts val="4619"/>
              </a:lnSpc>
              <a:spcBef>
                <a:spcPct val="0"/>
              </a:spcBef>
            </a:pPr>
            <a:r>
              <a:rPr lang="en-US" sz="3299">
                <a:solidFill>
                  <a:srgbClr val="000000"/>
                </a:solidFill>
                <a:latin typeface="Maven Pro"/>
                <a:ea typeface="Maven Pro"/>
                <a:cs typeface="Maven Pro"/>
                <a:sym typeface="Maven Pro"/>
              </a:rPr>
              <a:t>Theo dõi</a:t>
            </a:r>
            <a:r>
              <a:rPr lang="en-US" sz="3299">
                <a:solidFill>
                  <a:srgbClr val="000000"/>
                </a:solidFill>
                <a:latin typeface="Maven Pro"/>
                <a:ea typeface="Maven Pro"/>
                <a:cs typeface="Maven Pro"/>
                <a:sym typeface="Maven Pro"/>
              </a:rPr>
              <a:t> đơn hàng</a:t>
            </a:r>
          </a:p>
          <a:p>
            <a:pPr algn="l" marL="712468" indent="-356234" lvl="1">
              <a:lnSpc>
                <a:spcPts val="4619"/>
              </a:lnSpc>
              <a:spcBef>
                <a:spcPct val="0"/>
              </a:spcBef>
              <a:buFont typeface="Arial"/>
              <a:buChar char="•"/>
            </a:pPr>
            <a:r>
              <a:rPr lang="en-US" sz="3299">
                <a:solidFill>
                  <a:srgbClr val="000000"/>
                </a:solidFill>
                <a:latin typeface="Maven Pro"/>
                <a:ea typeface="Maven Pro"/>
                <a:cs typeface="Maven Pro"/>
                <a:sym typeface="Maven Pro"/>
              </a:rPr>
              <a:t>Kiểm tra trạng thái, thông tin khách hàng</a:t>
            </a:r>
          </a:p>
          <a:p>
            <a:pPr algn="l">
              <a:lnSpc>
                <a:spcPts val="4619"/>
              </a:lnSpc>
              <a:spcBef>
                <a:spcPct val="0"/>
              </a:spcBef>
            </a:pPr>
            <a:r>
              <a:rPr lang="en-US" sz="3299">
                <a:solidFill>
                  <a:srgbClr val="000000"/>
                </a:solidFill>
                <a:latin typeface="Maven Pro"/>
                <a:ea typeface="Maven Pro"/>
                <a:cs typeface="Maven Pro"/>
                <a:sym typeface="Maven Pro"/>
              </a:rPr>
              <a:t>Cập</a:t>
            </a:r>
            <a:r>
              <a:rPr lang="en-US" sz="3299">
                <a:solidFill>
                  <a:srgbClr val="000000"/>
                </a:solidFill>
                <a:latin typeface="Maven Pro"/>
                <a:ea typeface="Maven Pro"/>
                <a:cs typeface="Maven Pro"/>
                <a:sym typeface="Maven Pro"/>
              </a:rPr>
              <a:t> nhật trạng thái đơn hàng</a:t>
            </a:r>
          </a:p>
          <a:p>
            <a:pPr algn="l" marL="712468" indent="-356234" lvl="1">
              <a:lnSpc>
                <a:spcPts val="4619"/>
              </a:lnSpc>
              <a:spcBef>
                <a:spcPct val="0"/>
              </a:spcBef>
              <a:buFont typeface="Arial"/>
              <a:buChar char="•"/>
            </a:pPr>
            <a:r>
              <a:rPr lang="en-US" sz="3299">
                <a:solidFill>
                  <a:srgbClr val="000000"/>
                </a:solidFill>
                <a:latin typeface="Maven Pro"/>
                <a:ea typeface="Maven Pro"/>
                <a:cs typeface="Maven Pro"/>
                <a:sym typeface="Maven Pro"/>
              </a:rPr>
              <a:t>Chuyển đổi trạng thái (đang xử lý, đã giao, đã hủy)</a:t>
            </a:r>
          </a:p>
          <a:p>
            <a:pPr algn="l">
              <a:lnSpc>
                <a:spcPts val="4619"/>
              </a:lnSpc>
              <a:spcBef>
                <a:spcPct val="0"/>
              </a:spcBef>
            </a:pPr>
            <a:r>
              <a:rPr lang="en-US" sz="3299">
                <a:solidFill>
                  <a:srgbClr val="000000"/>
                </a:solidFill>
                <a:latin typeface="Maven Pro"/>
                <a:ea typeface="Maven Pro"/>
                <a:cs typeface="Maven Pro"/>
                <a:sym typeface="Maven Pro"/>
              </a:rPr>
              <a:t>Thông báo kết quả đơn hàng</a:t>
            </a:r>
          </a:p>
          <a:p>
            <a:pPr algn="l" marL="712468" indent="-356234" lvl="1">
              <a:lnSpc>
                <a:spcPts val="4619"/>
              </a:lnSpc>
              <a:spcBef>
                <a:spcPct val="0"/>
              </a:spcBef>
              <a:buFont typeface="Arial"/>
              <a:buChar char="•"/>
            </a:pPr>
            <a:r>
              <a:rPr lang="en-US" sz="3299">
                <a:solidFill>
                  <a:srgbClr val="000000"/>
                </a:solidFill>
                <a:latin typeface="Maven Pro"/>
                <a:ea typeface="Maven Pro"/>
                <a:cs typeface="Maven Pro"/>
                <a:sym typeface="Maven Pro"/>
              </a:rPr>
              <a:t>Gửi thông báo xác nhận và thời gian giao hàng</a:t>
            </a:r>
          </a:p>
          <a:p>
            <a:pPr algn="l">
              <a:lnSpc>
                <a:spcPts val="4619"/>
              </a:lnSpc>
              <a:spcBef>
                <a:spcPct val="0"/>
              </a:spcBef>
            </a:pP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15353489" y="8540136"/>
            <a:ext cx="4602314" cy="3618569"/>
          </a:xfrm>
          <a:custGeom>
            <a:avLst/>
            <a:gdLst/>
            <a:ahLst/>
            <a:cxnLst/>
            <a:rect r="r" b="b" t="t" l="l"/>
            <a:pathLst>
              <a:path h="3618569" w="4602314">
                <a:moveTo>
                  <a:pt x="0" y="0"/>
                </a:moveTo>
                <a:lnTo>
                  <a:pt x="4602314" y="0"/>
                </a:lnTo>
                <a:lnTo>
                  <a:pt x="4602314" y="3618570"/>
                </a:lnTo>
                <a:lnTo>
                  <a:pt x="0" y="361857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false" flipV="false" rot="0">
            <a:off x="-674156" y="-1072630"/>
            <a:ext cx="4899948" cy="3068592"/>
          </a:xfrm>
          <a:custGeom>
            <a:avLst/>
            <a:gdLst/>
            <a:ahLst/>
            <a:cxnLst/>
            <a:rect r="r" b="b" t="t" l="l"/>
            <a:pathLst>
              <a:path h="3068592" w="4899948">
                <a:moveTo>
                  <a:pt x="0" y="0"/>
                </a:moveTo>
                <a:lnTo>
                  <a:pt x="4899948" y="0"/>
                </a:lnTo>
                <a:lnTo>
                  <a:pt x="4899948" y="3068592"/>
                </a:lnTo>
                <a:lnTo>
                  <a:pt x="0" y="306859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5" id="5"/>
          <p:cNvSpPr/>
          <p:nvPr/>
        </p:nvSpPr>
        <p:spPr>
          <a:xfrm flipH="false" flipV="false" rot="0">
            <a:off x="9144000" y="9258300"/>
            <a:ext cx="4076270" cy="2863579"/>
          </a:xfrm>
          <a:custGeom>
            <a:avLst/>
            <a:gdLst/>
            <a:ahLst/>
            <a:cxnLst/>
            <a:rect r="r" b="b" t="t" l="l"/>
            <a:pathLst>
              <a:path h="2863579" w="4076270">
                <a:moveTo>
                  <a:pt x="0" y="0"/>
                </a:moveTo>
                <a:lnTo>
                  <a:pt x="4076270" y="0"/>
                </a:lnTo>
                <a:lnTo>
                  <a:pt x="4076270" y="2863579"/>
                </a:lnTo>
                <a:lnTo>
                  <a:pt x="0" y="286357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6" id="6"/>
          <p:cNvSpPr/>
          <p:nvPr/>
        </p:nvSpPr>
        <p:spPr>
          <a:xfrm flipH="false" flipV="false" rot="0">
            <a:off x="5003948" y="-1890601"/>
            <a:ext cx="2892762" cy="2919301"/>
          </a:xfrm>
          <a:custGeom>
            <a:avLst/>
            <a:gdLst/>
            <a:ahLst/>
            <a:cxnLst/>
            <a:rect r="r" b="b" t="t" l="l"/>
            <a:pathLst>
              <a:path h="2919301" w="2892762">
                <a:moveTo>
                  <a:pt x="0" y="0"/>
                </a:moveTo>
                <a:lnTo>
                  <a:pt x="2892762" y="0"/>
                </a:lnTo>
                <a:lnTo>
                  <a:pt x="2892762" y="2919301"/>
                </a:lnTo>
                <a:lnTo>
                  <a:pt x="0" y="291930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7" id="7"/>
          <p:cNvSpPr/>
          <p:nvPr/>
        </p:nvSpPr>
        <p:spPr>
          <a:xfrm flipH="false" flipV="false" rot="-5282649">
            <a:off x="16004285" y="265374"/>
            <a:ext cx="4017207" cy="1370872"/>
          </a:xfrm>
          <a:custGeom>
            <a:avLst/>
            <a:gdLst/>
            <a:ahLst/>
            <a:cxnLst/>
            <a:rect r="r" b="b" t="t" l="l"/>
            <a:pathLst>
              <a:path h="1370872" w="4017207">
                <a:moveTo>
                  <a:pt x="0" y="0"/>
                </a:moveTo>
                <a:lnTo>
                  <a:pt x="4017207" y="0"/>
                </a:lnTo>
                <a:lnTo>
                  <a:pt x="4017207" y="1370872"/>
                </a:lnTo>
                <a:lnTo>
                  <a:pt x="0" y="137087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8" id="8"/>
          <p:cNvSpPr/>
          <p:nvPr/>
        </p:nvSpPr>
        <p:spPr>
          <a:xfrm flipH="false" flipV="false" rot="0">
            <a:off x="1028700" y="1079431"/>
            <a:ext cx="9522511" cy="7989119"/>
          </a:xfrm>
          <a:custGeom>
            <a:avLst/>
            <a:gdLst/>
            <a:ahLst/>
            <a:cxnLst/>
            <a:rect r="r" b="b" t="t" l="l"/>
            <a:pathLst>
              <a:path h="7989119" w="9522511">
                <a:moveTo>
                  <a:pt x="0" y="0"/>
                </a:moveTo>
                <a:lnTo>
                  <a:pt x="9522511" y="0"/>
                </a:lnTo>
                <a:lnTo>
                  <a:pt x="9522511" y="7989120"/>
                </a:lnTo>
                <a:lnTo>
                  <a:pt x="0" y="7989120"/>
                </a:lnTo>
                <a:lnTo>
                  <a:pt x="0" y="0"/>
                </a:lnTo>
                <a:close/>
              </a:path>
            </a:pathLst>
          </a:custGeom>
          <a:blipFill>
            <a:blip r:embed="rId13"/>
            <a:stretch>
              <a:fillRect l="0" t="0" r="-802" b="0"/>
            </a:stretch>
          </a:blipFill>
          <a:ln w="38100" cap="sq">
            <a:solidFill>
              <a:srgbClr val="000000"/>
            </a:solidFill>
            <a:prstDash val="solid"/>
            <a:miter/>
          </a:ln>
        </p:spPr>
      </p:sp>
      <p:sp>
        <p:nvSpPr>
          <p:cNvPr name="TextBox 9" id="9"/>
          <p:cNvSpPr txBox="true"/>
          <p:nvPr/>
        </p:nvSpPr>
        <p:spPr>
          <a:xfrm rot="0">
            <a:off x="10863913" y="4260977"/>
            <a:ext cx="6395387" cy="1926970"/>
          </a:xfrm>
          <a:prstGeom prst="rect">
            <a:avLst/>
          </a:prstGeom>
        </p:spPr>
        <p:txBody>
          <a:bodyPr anchor="t" rtlCol="false" tIns="0" lIns="0" bIns="0" rIns="0">
            <a:spAutoFit/>
          </a:bodyPr>
          <a:lstStyle/>
          <a:p>
            <a:pPr algn="ctr">
              <a:lnSpc>
                <a:spcPts val="7371"/>
              </a:lnSpc>
            </a:pPr>
            <a:r>
              <a:rPr lang="en-US" b="true" sz="7599">
                <a:solidFill>
                  <a:srgbClr val="000000"/>
                </a:solidFill>
                <a:latin typeface="Rokkitt Bold"/>
                <a:ea typeface="Rokkitt Bold"/>
                <a:cs typeface="Rokkitt Bold"/>
                <a:sym typeface="Rokkitt Bold"/>
              </a:rPr>
              <a:t>MÔ HÌNH ERD</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15353489" y="8540136"/>
            <a:ext cx="4602314" cy="3618569"/>
          </a:xfrm>
          <a:custGeom>
            <a:avLst/>
            <a:gdLst/>
            <a:ahLst/>
            <a:cxnLst/>
            <a:rect r="r" b="b" t="t" l="l"/>
            <a:pathLst>
              <a:path h="3618569" w="4602314">
                <a:moveTo>
                  <a:pt x="0" y="0"/>
                </a:moveTo>
                <a:lnTo>
                  <a:pt x="4602314" y="0"/>
                </a:lnTo>
                <a:lnTo>
                  <a:pt x="4602314" y="3618570"/>
                </a:lnTo>
                <a:lnTo>
                  <a:pt x="0" y="361857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false" flipV="false" rot="0">
            <a:off x="-674156" y="-1072630"/>
            <a:ext cx="4899948" cy="3068592"/>
          </a:xfrm>
          <a:custGeom>
            <a:avLst/>
            <a:gdLst/>
            <a:ahLst/>
            <a:cxnLst/>
            <a:rect r="r" b="b" t="t" l="l"/>
            <a:pathLst>
              <a:path h="3068592" w="4899948">
                <a:moveTo>
                  <a:pt x="0" y="0"/>
                </a:moveTo>
                <a:lnTo>
                  <a:pt x="4899948" y="0"/>
                </a:lnTo>
                <a:lnTo>
                  <a:pt x="4899948" y="3068592"/>
                </a:lnTo>
                <a:lnTo>
                  <a:pt x="0" y="306859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5" id="5"/>
          <p:cNvSpPr/>
          <p:nvPr/>
        </p:nvSpPr>
        <p:spPr>
          <a:xfrm flipH="false" flipV="false" rot="0">
            <a:off x="9144000" y="9258300"/>
            <a:ext cx="4076270" cy="2863579"/>
          </a:xfrm>
          <a:custGeom>
            <a:avLst/>
            <a:gdLst/>
            <a:ahLst/>
            <a:cxnLst/>
            <a:rect r="r" b="b" t="t" l="l"/>
            <a:pathLst>
              <a:path h="2863579" w="4076270">
                <a:moveTo>
                  <a:pt x="0" y="0"/>
                </a:moveTo>
                <a:lnTo>
                  <a:pt x="4076270" y="0"/>
                </a:lnTo>
                <a:lnTo>
                  <a:pt x="4076270" y="2863579"/>
                </a:lnTo>
                <a:lnTo>
                  <a:pt x="0" y="286357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6" id="6"/>
          <p:cNvSpPr/>
          <p:nvPr/>
        </p:nvSpPr>
        <p:spPr>
          <a:xfrm flipH="false" flipV="false" rot="0">
            <a:off x="5003948" y="-1890601"/>
            <a:ext cx="2892762" cy="2919301"/>
          </a:xfrm>
          <a:custGeom>
            <a:avLst/>
            <a:gdLst/>
            <a:ahLst/>
            <a:cxnLst/>
            <a:rect r="r" b="b" t="t" l="l"/>
            <a:pathLst>
              <a:path h="2919301" w="2892762">
                <a:moveTo>
                  <a:pt x="0" y="0"/>
                </a:moveTo>
                <a:lnTo>
                  <a:pt x="2892762" y="0"/>
                </a:lnTo>
                <a:lnTo>
                  <a:pt x="2892762" y="2919301"/>
                </a:lnTo>
                <a:lnTo>
                  <a:pt x="0" y="291930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7" id="7"/>
          <p:cNvSpPr/>
          <p:nvPr/>
        </p:nvSpPr>
        <p:spPr>
          <a:xfrm flipH="false" flipV="false" rot="-5282649">
            <a:off x="16004285" y="265374"/>
            <a:ext cx="4017207" cy="1370872"/>
          </a:xfrm>
          <a:custGeom>
            <a:avLst/>
            <a:gdLst/>
            <a:ahLst/>
            <a:cxnLst/>
            <a:rect r="r" b="b" t="t" l="l"/>
            <a:pathLst>
              <a:path h="1370872" w="4017207">
                <a:moveTo>
                  <a:pt x="0" y="0"/>
                </a:moveTo>
                <a:lnTo>
                  <a:pt x="4017207" y="0"/>
                </a:lnTo>
                <a:lnTo>
                  <a:pt x="4017207" y="1370872"/>
                </a:lnTo>
                <a:lnTo>
                  <a:pt x="0" y="137087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TextBox 8" id="8"/>
          <p:cNvSpPr txBox="true"/>
          <p:nvPr/>
        </p:nvSpPr>
        <p:spPr>
          <a:xfrm rot="0">
            <a:off x="1775818" y="4075685"/>
            <a:ext cx="8598145" cy="2326131"/>
          </a:xfrm>
          <a:prstGeom prst="rect">
            <a:avLst/>
          </a:prstGeom>
        </p:spPr>
        <p:txBody>
          <a:bodyPr anchor="t" rtlCol="false" tIns="0" lIns="0" bIns="0" rIns="0">
            <a:spAutoFit/>
          </a:bodyPr>
          <a:lstStyle/>
          <a:p>
            <a:pPr algn="l">
              <a:lnSpc>
                <a:spcPts val="8923"/>
              </a:lnSpc>
            </a:pPr>
            <a:r>
              <a:rPr lang="en-US" sz="9199" b="true">
                <a:solidFill>
                  <a:srgbClr val="000000"/>
                </a:solidFill>
                <a:latin typeface="Rokkitt Bold"/>
                <a:ea typeface="Rokkitt Bold"/>
                <a:cs typeface="Rokkitt Bold"/>
                <a:sym typeface="Rokkitt Bold"/>
              </a:rPr>
              <a:t>ĐẶC TẢ YÊU CẦU</a:t>
            </a:r>
          </a:p>
        </p:txBody>
      </p:sp>
      <p:sp>
        <p:nvSpPr>
          <p:cNvPr name="Freeform 9" id="9"/>
          <p:cNvSpPr/>
          <p:nvPr/>
        </p:nvSpPr>
        <p:spPr>
          <a:xfrm flipH="false" flipV="false" rot="0">
            <a:off x="11182135" y="1879538"/>
            <a:ext cx="5956731" cy="6527925"/>
          </a:xfrm>
          <a:custGeom>
            <a:avLst/>
            <a:gdLst/>
            <a:ahLst/>
            <a:cxnLst/>
            <a:rect r="r" b="b" t="t" l="l"/>
            <a:pathLst>
              <a:path h="6527925" w="5956731">
                <a:moveTo>
                  <a:pt x="0" y="0"/>
                </a:moveTo>
                <a:lnTo>
                  <a:pt x="5956731" y="0"/>
                </a:lnTo>
                <a:lnTo>
                  <a:pt x="5956731" y="6527924"/>
                </a:lnTo>
                <a:lnTo>
                  <a:pt x="0" y="6527924"/>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15353489" y="8540136"/>
            <a:ext cx="4602314" cy="3618569"/>
          </a:xfrm>
          <a:custGeom>
            <a:avLst/>
            <a:gdLst/>
            <a:ahLst/>
            <a:cxnLst/>
            <a:rect r="r" b="b" t="t" l="l"/>
            <a:pathLst>
              <a:path h="3618569" w="4602314">
                <a:moveTo>
                  <a:pt x="0" y="0"/>
                </a:moveTo>
                <a:lnTo>
                  <a:pt x="4602314" y="0"/>
                </a:lnTo>
                <a:lnTo>
                  <a:pt x="4602314" y="3618570"/>
                </a:lnTo>
                <a:lnTo>
                  <a:pt x="0" y="361857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false" flipV="false" rot="0">
            <a:off x="-674156" y="-1072630"/>
            <a:ext cx="4899948" cy="3068592"/>
          </a:xfrm>
          <a:custGeom>
            <a:avLst/>
            <a:gdLst/>
            <a:ahLst/>
            <a:cxnLst/>
            <a:rect r="r" b="b" t="t" l="l"/>
            <a:pathLst>
              <a:path h="3068592" w="4899948">
                <a:moveTo>
                  <a:pt x="0" y="0"/>
                </a:moveTo>
                <a:lnTo>
                  <a:pt x="4899948" y="0"/>
                </a:lnTo>
                <a:lnTo>
                  <a:pt x="4899948" y="3068592"/>
                </a:lnTo>
                <a:lnTo>
                  <a:pt x="0" y="306859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5" id="5"/>
          <p:cNvSpPr/>
          <p:nvPr/>
        </p:nvSpPr>
        <p:spPr>
          <a:xfrm flipH="false" flipV="false" rot="0">
            <a:off x="9144000" y="9258300"/>
            <a:ext cx="4076270" cy="2863579"/>
          </a:xfrm>
          <a:custGeom>
            <a:avLst/>
            <a:gdLst/>
            <a:ahLst/>
            <a:cxnLst/>
            <a:rect r="r" b="b" t="t" l="l"/>
            <a:pathLst>
              <a:path h="2863579" w="4076270">
                <a:moveTo>
                  <a:pt x="0" y="0"/>
                </a:moveTo>
                <a:lnTo>
                  <a:pt x="4076270" y="0"/>
                </a:lnTo>
                <a:lnTo>
                  <a:pt x="4076270" y="2863579"/>
                </a:lnTo>
                <a:lnTo>
                  <a:pt x="0" y="286357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6" id="6"/>
          <p:cNvSpPr/>
          <p:nvPr/>
        </p:nvSpPr>
        <p:spPr>
          <a:xfrm flipH="false" flipV="false" rot="0">
            <a:off x="5003948" y="-1890601"/>
            <a:ext cx="2892762" cy="2919301"/>
          </a:xfrm>
          <a:custGeom>
            <a:avLst/>
            <a:gdLst/>
            <a:ahLst/>
            <a:cxnLst/>
            <a:rect r="r" b="b" t="t" l="l"/>
            <a:pathLst>
              <a:path h="2919301" w="2892762">
                <a:moveTo>
                  <a:pt x="0" y="0"/>
                </a:moveTo>
                <a:lnTo>
                  <a:pt x="2892762" y="0"/>
                </a:lnTo>
                <a:lnTo>
                  <a:pt x="2892762" y="2919301"/>
                </a:lnTo>
                <a:lnTo>
                  <a:pt x="0" y="291930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7" id="7"/>
          <p:cNvSpPr/>
          <p:nvPr/>
        </p:nvSpPr>
        <p:spPr>
          <a:xfrm flipH="false" flipV="false" rot="-5282649">
            <a:off x="16004285" y="265374"/>
            <a:ext cx="4017207" cy="1370872"/>
          </a:xfrm>
          <a:custGeom>
            <a:avLst/>
            <a:gdLst/>
            <a:ahLst/>
            <a:cxnLst/>
            <a:rect r="r" b="b" t="t" l="l"/>
            <a:pathLst>
              <a:path h="1370872" w="4017207">
                <a:moveTo>
                  <a:pt x="0" y="0"/>
                </a:moveTo>
                <a:lnTo>
                  <a:pt x="4017207" y="0"/>
                </a:lnTo>
                <a:lnTo>
                  <a:pt x="4017207" y="1370872"/>
                </a:lnTo>
                <a:lnTo>
                  <a:pt x="0" y="137087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8" id="8"/>
          <p:cNvSpPr/>
          <p:nvPr/>
        </p:nvSpPr>
        <p:spPr>
          <a:xfrm flipH="false" flipV="false" rot="0">
            <a:off x="1031515" y="1028700"/>
            <a:ext cx="9922705" cy="8229600"/>
          </a:xfrm>
          <a:custGeom>
            <a:avLst/>
            <a:gdLst/>
            <a:ahLst/>
            <a:cxnLst/>
            <a:rect r="r" b="b" t="t" l="l"/>
            <a:pathLst>
              <a:path h="8229600" w="9922705">
                <a:moveTo>
                  <a:pt x="0" y="0"/>
                </a:moveTo>
                <a:lnTo>
                  <a:pt x="9922705" y="0"/>
                </a:lnTo>
                <a:lnTo>
                  <a:pt x="9922705" y="8229600"/>
                </a:lnTo>
                <a:lnTo>
                  <a:pt x="0" y="8229600"/>
                </a:lnTo>
                <a:lnTo>
                  <a:pt x="0" y="0"/>
                </a:lnTo>
                <a:close/>
              </a:path>
            </a:pathLst>
          </a:custGeom>
          <a:blipFill>
            <a:blip r:embed="rId13"/>
            <a:stretch>
              <a:fillRect l="0" t="0" r="0" b="0"/>
            </a:stretch>
          </a:blipFill>
          <a:ln w="38100" cap="sq">
            <a:solidFill>
              <a:srgbClr val="000000"/>
            </a:solidFill>
            <a:prstDash val="solid"/>
            <a:miter/>
          </a:ln>
        </p:spPr>
      </p:sp>
      <p:sp>
        <p:nvSpPr>
          <p:cNvPr name="TextBox 9" id="9"/>
          <p:cNvSpPr txBox="true"/>
          <p:nvPr/>
        </p:nvSpPr>
        <p:spPr>
          <a:xfrm rot="0">
            <a:off x="11234267" y="4056573"/>
            <a:ext cx="6420379" cy="2809874"/>
          </a:xfrm>
          <a:prstGeom prst="rect">
            <a:avLst/>
          </a:prstGeom>
        </p:spPr>
        <p:txBody>
          <a:bodyPr anchor="t" rtlCol="false" tIns="0" lIns="0" bIns="0" rIns="0">
            <a:spAutoFit/>
          </a:bodyPr>
          <a:lstStyle/>
          <a:p>
            <a:pPr algn="l">
              <a:lnSpc>
                <a:spcPts val="7274"/>
              </a:lnSpc>
            </a:pPr>
            <a:r>
              <a:rPr lang="en-US" sz="7499" b="true">
                <a:solidFill>
                  <a:srgbClr val="000000"/>
                </a:solidFill>
                <a:latin typeface="Rokkitt Bold"/>
                <a:ea typeface="Rokkitt Bold"/>
                <a:cs typeface="Rokkitt Bold"/>
                <a:sym typeface="Rokkitt Bold"/>
              </a:rPr>
              <a:t>SƠ ĐỒ TỔNG QUAN CÁC CHỨC NĂNG</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15353489" y="8540136"/>
            <a:ext cx="4602314" cy="3618569"/>
          </a:xfrm>
          <a:custGeom>
            <a:avLst/>
            <a:gdLst/>
            <a:ahLst/>
            <a:cxnLst/>
            <a:rect r="r" b="b" t="t" l="l"/>
            <a:pathLst>
              <a:path h="3618569" w="4602314">
                <a:moveTo>
                  <a:pt x="0" y="0"/>
                </a:moveTo>
                <a:lnTo>
                  <a:pt x="4602314" y="0"/>
                </a:lnTo>
                <a:lnTo>
                  <a:pt x="4602314" y="3618570"/>
                </a:lnTo>
                <a:lnTo>
                  <a:pt x="0" y="361857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false" flipV="false" rot="0">
            <a:off x="-674156" y="-1072630"/>
            <a:ext cx="4899948" cy="3068592"/>
          </a:xfrm>
          <a:custGeom>
            <a:avLst/>
            <a:gdLst/>
            <a:ahLst/>
            <a:cxnLst/>
            <a:rect r="r" b="b" t="t" l="l"/>
            <a:pathLst>
              <a:path h="3068592" w="4899948">
                <a:moveTo>
                  <a:pt x="0" y="0"/>
                </a:moveTo>
                <a:lnTo>
                  <a:pt x="4899948" y="0"/>
                </a:lnTo>
                <a:lnTo>
                  <a:pt x="4899948" y="3068592"/>
                </a:lnTo>
                <a:lnTo>
                  <a:pt x="0" y="306859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5" id="5"/>
          <p:cNvSpPr/>
          <p:nvPr/>
        </p:nvSpPr>
        <p:spPr>
          <a:xfrm flipH="false" flipV="false" rot="0">
            <a:off x="9144000" y="9258300"/>
            <a:ext cx="4076270" cy="2863579"/>
          </a:xfrm>
          <a:custGeom>
            <a:avLst/>
            <a:gdLst/>
            <a:ahLst/>
            <a:cxnLst/>
            <a:rect r="r" b="b" t="t" l="l"/>
            <a:pathLst>
              <a:path h="2863579" w="4076270">
                <a:moveTo>
                  <a:pt x="0" y="0"/>
                </a:moveTo>
                <a:lnTo>
                  <a:pt x="4076270" y="0"/>
                </a:lnTo>
                <a:lnTo>
                  <a:pt x="4076270" y="2863579"/>
                </a:lnTo>
                <a:lnTo>
                  <a:pt x="0" y="286357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6" id="6"/>
          <p:cNvSpPr/>
          <p:nvPr/>
        </p:nvSpPr>
        <p:spPr>
          <a:xfrm flipH="false" flipV="false" rot="0">
            <a:off x="5003948" y="-1890601"/>
            <a:ext cx="2892762" cy="2919301"/>
          </a:xfrm>
          <a:custGeom>
            <a:avLst/>
            <a:gdLst/>
            <a:ahLst/>
            <a:cxnLst/>
            <a:rect r="r" b="b" t="t" l="l"/>
            <a:pathLst>
              <a:path h="2919301" w="2892762">
                <a:moveTo>
                  <a:pt x="0" y="0"/>
                </a:moveTo>
                <a:lnTo>
                  <a:pt x="2892762" y="0"/>
                </a:lnTo>
                <a:lnTo>
                  <a:pt x="2892762" y="2919301"/>
                </a:lnTo>
                <a:lnTo>
                  <a:pt x="0" y="291930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7" id="7"/>
          <p:cNvSpPr/>
          <p:nvPr/>
        </p:nvSpPr>
        <p:spPr>
          <a:xfrm flipH="false" flipV="false" rot="-5282649">
            <a:off x="16004285" y="265374"/>
            <a:ext cx="4017207" cy="1370872"/>
          </a:xfrm>
          <a:custGeom>
            <a:avLst/>
            <a:gdLst/>
            <a:ahLst/>
            <a:cxnLst/>
            <a:rect r="r" b="b" t="t" l="l"/>
            <a:pathLst>
              <a:path h="1370872" w="4017207">
                <a:moveTo>
                  <a:pt x="0" y="0"/>
                </a:moveTo>
                <a:lnTo>
                  <a:pt x="4017207" y="0"/>
                </a:lnTo>
                <a:lnTo>
                  <a:pt x="4017207" y="1370872"/>
                </a:lnTo>
                <a:lnTo>
                  <a:pt x="0" y="137087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8" id="8"/>
          <p:cNvSpPr/>
          <p:nvPr/>
        </p:nvSpPr>
        <p:spPr>
          <a:xfrm flipH="false" flipV="false" rot="0">
            <a:off x="7350947" y="1212212"/>
            <a:ext cx="9908353" cy="7832483"/>
          </a:xfrm>
          <a:custGeom>
            <a:avLst/>
            <a:gdLst/>
            <a:ahLst/>
            <a:cxnLst/>
            <a:rect r="r" b="b" t="t" l="l"/>
            <a:pathLst>
              <a:path h="7832483" w="9908353">
                <a:moveTo>
                  <a:pt x="0" y="0"/>
                </a:moveTo>
                <a:lnTo>
                  <a:pt x="9908353" y="0"/>
                </a:lnTo>
                <a:lnTo>
                  <a:pt x="9908353" y="7832482"/>
                </a:lnTo>
                <a:lnTo>
                  <a:pt x="0" y="7832482"/>
                </a:lnTo>
                <a:lnTo>
                  <a:pt x="0" y="0"/>
                </a:lnTo>
                <a:close/>
              </a:path>
            </a:pathLst>
          </a:custGeom>
          <a:blipFill>
            <a:blip r:embed="rId13"/>
            <a:stretch>
              <a:fillRect l="0" t="0" r="0" b="0"/>
            </a:stretch>
          </a:blipFill>
          <a:ln w="38100" cap="sq">
            <a:solidFill>
              <a:srgbClr val="000000"/>
            </a:solidFill>
            <a:prstDash val="solid"/>
            <a:miter/>
          </a:ln>
        </p:spPr>
      </p:sp>
      <p:sp>
        <p:nvSpPr>
          <p:cNvPr name="TextBox 9" id="9"/>
          <p:cNvSpPr txBox="true"/>
          <p:nvPr/>
        </p:nvSpPr>
        <p:spPr>
          <a:xfrm rot="0">
            <a:off x="1771819" y="3587549"/>
            <a:ext cx="6124890" cy="2828969"/>
          </a:xfrm>
          <a:prstGeom prst="rect">
            <a:avLst/>
          </a:prstGeom>
        </p:spPr>
        <p:txBody>
          <a:bodyPr anchor="t" rtlCol="false" tIns="0" lIns="0" bIns="0" rIns="0">
            <a:spAutoFit/>
          </a:bodyPr>
          <a:lstStyle/>
          <a:p>
            <a:pPr algn="l">
              <a:lnSpc>
                <a:spcPts val="7276"/>
              </a:lnSpc>
            </a:pPr>
            <a:r>
              <a:rPr lang="en-US" sz="7501" b="true">
                <a:solidFill>
                  <a:srgbClr val="000000"/>
                </a:solidFill>
                <a:latin typeface="Rokkitt Bold"/>
                <a:ea typeface="Rokkitt Bold"/>
                <a:cs typeface="Rokkitt Bold"/>
                <a:sym typeface="Rokkitt Bold"/>
              </a:rPr>
              <a:t>LƯỢC ĐỒ THỰC THỂ KẾT HỢP</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15353489" y="8540136"/>
            <a:ext cx="4602314" cy="3618569"/>
          </a:xfrm>
          <a:custGeom>
            <a:avLst/>
            <a:gdLst/>
            <a:ahLst/>
            <a:cxnLst/>
            <a:rect r="r" b="b" t="t" l="l"/>
            <a:pathLst>
              <a:path h="3618569" w="4602314">
                <a:moveTo>
                  <a:pt x="0" y="0"/>
                </a:moveTo>
                <a:lnTo>
                  <a:pt x="4602314" y="0"/>
                </a:lnTo>
                <a:lnTo>
                  <a:pt x="4602314" y="3618570"/>
                </a:lnTo>
                <a:lnTo>
                  <a:pt x="0" y="361857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false" flipV="false" rot="0">
            <a:off x="-674156" y="-1072630"/>
            <a:ext cx="4899948" cy="3068592"/>
          </a:xfrm>
          <a:custGeom>
            <a:avLst/>
            <a:gdLst/>
            <a:ahLst/>
            <a:cxnLst/>
            <a:rect r="r" b="b" t="t" l="l"/>
            <a:pathLst>
              <a:path h="3068592" w="4899948">
                <a:moveTo>
                  <a:pt x="0" y="0"/>
                </a:moveTo>
                <a:lnTo>
                  <a:pt x="4899948" y="0"/>
                </a:lnTo>
                <a:lnTo>
                  <a:pt x="4899948" y="3068592"/>
                </a:lnTo>
                <a:lnTo>
                  <a:pt x="0" y="306859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5" id="5"/>
          <p:cNvSpPr/>
          <p:nvPr/>
        </p:nvSpPr>
        <p:spPr>
          <a:xfrm flipH="false" flipV="false" rot="0">
            <a:off x="9144000" y="9258300"/>
            <a:ext cx="4076270" cy="2863579"/>
          </a:xfrm>
          <a:custGeom>
            <a:avLst/>
            <a:gdLst/>
            <a:ahLst/>
            <a:cxnLst/>
            <a:rect r="r" b="b" t="t" l="l"/>
            <a:pathLst>
              <a:path h="2863579" w="4076270">
                <a:moveTo>
                  <a:pt x="0" y="0"/>
                </a:moveTo>
                <a:lnTo>
                  <a:pt x="4076270" y="0"/>
                </a:lnTo>
                <a:lnTo>
                  <a:pt x="4076270" y="2863579"/>
                </a:lnTo>
                <a:lnTo>
                  <a:pt x="0" y="286357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6" id="6"/>
          <p:cNvSpPr/>
          <p:nvPr/>
        </p:nvSpPr>
        <p:spPr>
          <a:xfrm flipH="false" flipV="false" rot="0">
            <a:off x="5003948" y="-1890601"/>
            <a:ext cx="2892762" cy="2919301"/>
          </a:xfrm>
          <a:custGeom>
            <a:avLst/>
            <a:gdLst/>
            <a:ahLst/>
            <a:cxnLst/>
            <a:rect r="r" b="b" t="t" l="l"/>
            <a:pathLst>
              <a:path h="2919301" w="2892762">
                <a:moveTo>
                  <a:pt x="0" y="0"/>
                </a:moveTo>
                <a:lnTo>
                  <a:pt x="2892762" y="0"/>
                </a:lnTo>
                <a:lnTo>
                  <a:pt x="2892762" y="2919301"/>
                </a:lnTo>
                <a:lnTo>
                  <a:pt x="0" y="291930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7" id="7"/>
          <p:cNvSpPr/>
          <p:nvPr/>
        </p:nvSpPr>
        <p:spPr>
          <a:xfrm flipH="false" flipV="false" rot="-5282649">
            <a:off x="16004285" y="265374"/>
            <a:ext cx="4017207" cy="1370872"/>
          </a:xfrm>
          <a:custGeom>
            <a:avLst/>
            <a:gdLst/>
            <a:ahLst/>
            <a:cxnLst/>
            <a:rect r="r" b="b" t="t" l="l"/>
            <a:pathLst>
              <a:path h="1370872" w="4017207">
                <a:moveTo>
                  <a:pt x="0" y="0"/>
                </a:moveTo>
                <a:lnTo>
                  <a:pt x="4017207" y="0"/>
                </a:lnTo>
                <a:lnTo>
                  <a:pt x="4017207" y="1370872"/>
                </a:lnTo>
                <a:lnTo>
                  <a:pt x="0" y="137087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TextBox 8" id="8"/>
          <p:cNvSpPr txBox="true"/>
          <p:nvPr/>
        </p:nvSpPr>
        <p:spPr>
          <a:xfrm rot="0">
            <a:off x="2597894" y="1200150"/>
            <a:ext cx="14661406" cy="1043306"/>
          </a:xfrm>
          <a:prstGeom prst="rect">
            <a:avLst/>
          </a:prstGeom>
        </p:spPr>
        <p:txBody>
          <a:bodyPr anchor="t" rtlCol="false" tIns="0" lIns="0" bIns="0" rIns="0">
            <a:spAutoFit/>
          </a:bodyPr>
          <a:lstStyle/>
          <a:p>
            <a:pPr algn="l">
              <a:lnSpc>
                <a:spcPts val="7760"/>
              </a:lnSpc>
            </a:pPr>
            <a:r>
              <a:rPr lang="en-US" sz="8000" b="true">
                <a:solidFill>
                  <a:srgbClr val="000000"/>
                </a:solidFill>
                <a:latin typeface="Rokkitt Bold"/>
                <a:ea typeface="Rokkitt Bold"/>
                <a:cs typeface="Rokkitt Bold"/>
                <a:sym typeface="Rokkitt Bold"/>
              </a:rPr>
              <a:t>CÁC TÁC NHÂN THAM GIA</a:t>
            </a:r>
          </a:p>
        </p:txBody>
      </p:sp>
      <p:sp>
        <p:nvSpPr>
          <p:cNvPr name="TextBox 9" id="9"/>
          <p:cNvSpPr txBox="true"/>
          <p:nvPr/>
        </p:nvSpPr>
        <p:spPr>
          <a:xfrm rot="0">
            <a:off x="1407800" y="2895912"/>
            <a:ext cx="15851500" cy="4069080"/>
          </a:xfrm>
          <a:prstGeom prst="rect">
            <a:avLst/>
          </a:prstGeom>
        </p:spPr>
        <p:txBody>
          <a:bodyPr anchor="t" rtlCol="false" tIns="0" lIns="0" bIns="0" rIns="0">
            <a:spAutoFit/>
          </a:bodyPr>
          <a:lstStyle/>
          <a:p>
            <a:pPr algn="l" marL="712468" indent="-356234" lvl="1">
              <a:lnSpc>
                <a:spcPts val="4619"/>
              </a:lnSpc>
              <a:spcBef>
                <a:spcPct val="0"/>
              </a:spcBef>
              <a:buFont typeface="Arial"/>
              <a:buChar char="•"/>
            </a:pPr>
            <a:r>
              <a:rPr lang="en-US" sz="3299">
                <a:solidFill>
                  <a:srgbClr val="000000"/>
                </a:solidFill>
                <a:latin typeface="Maven Pro"/>
                <a:ea typeface="Maven Pro"/>
                <a:cs typeface="Maven Pro"/>
                <a:sym typeface="Maven Pro"/>
              </a:rPr>
              <a:t>Khách</a:t>
            </a:r>
            <a:r>
              <a:rPr lang="en-US" sz="3299">
                <a:solidFill>
                  <a:srgbClr val="000000"/>
                </a:solidFill>
                <a:latin typeface="Maven Pro"/>
                <a:ea typeface="Maven Pro"/>
                <a:cs typeface="Maven Pro"/>
                <a:sym typeface="Maven Pro"/>
              </a:rPr>
              <a:t> hàng: là tác nhân của trang web, có thể mua hàng, xem sản phẩm, tìm kiếm và lọc sản phẩm. </a:t>
            </a:r>
          </a:p>
          <a:p>
            <a:pPr algn="l" marL="712468" indent="-356234" lvl="1">
              <a:lnSpc>
                <a:spcPts val="4619"/>
              </a:lnSpc>
              <a:spcBef>
                <a:spcPct val="0"/>
              </a:spcBef>
              <a:buFont typeface="Arial"/>
              <a:buChar char="•"/>
            </a:pPr>
            <a:r>
              <a:rPr lang="en-US" sz="3299">
                <a:solidFill>
                  <a:srgbClr val="000000"/>
                </a:solidFill>
                <a:latin typeface="Maven Pro"/>
                <a:ea typeface="Maven Pro"/>
                <a:cs typeface="Maven Pro"/>
                <a:sym typeface="Maven Pro"/>
              </a:rPr>
              <a:t>Quản trị viên: là người quản lý hệ thống trang web từ các thứ như: tài khoản, hoá đơn, sản phẩm, ... </a:t>
            </a:r>
          </a:p>
          <a:p>
            <a:pPr algn="l" marL="712468" indent="-356234" lvl="1">
              <a:lnSpc>
                <a:spcPts val="4619"/>
              </a:lnSpc>
              <a:spcBef>
                <a:spcPct val="0"/>
              </a:spcBef>
              <a:buFont typeface="Arial"/>
              <a:buChar char="•"/>
            </a:pPr>
            <a:r>
              <a:rPr lang="en-US" sz="3299">
                <a:solidFill>
                  <a:srgbClr val="000000"/>
                </a:solidFill>
                <a:latin typeface="Maven Pro"/>
                <a:ea typeface="Maven Pro"/>
                <a:cs typeface="Maven Pro"/>
                <a:sym typeface="Maven Pro"/>
              </a:rPr>
              <a:t>Hệ thống: xử lý thanh toán, thông báo tin tức đến khách hàng như các thông báo lỗi, ...  </a:t>
            </a:r>
          </a:p>
          <a:p>
            <a:pPr algn="l">
              <a:lnSpc>
                <a:spcPts val="4619"/>
              </a:lnSpc>
              <a:spcBef>
                <a:spcPct val="0"/>
              </a:spcBef>
            </a:pP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15353489" y="8540136"/>
            <a:ext cx="4602314" cy="3618569"/>
          </a:xfrm>
          <a:custGeom>
            <a:avLst/>
            <a:gdLst/>
            <a:ahLst/>
            <a:cxnLst/>
            <a:rect r="r" b="b" t="t" l="l"/>
            <a:pathLst>
              <a:path h="3618569" w="4602314">
                <a:moveTo>
                  <a:pt x="0" y="0"/>
                </a:moveTo>
                <a:lnTo>
                  <a:pt x="4602314" y="0"/>
                </a:lnTo>
                <a:lnTo>
                  <a:pt x="4602314" y="3618570"/>
                </a:lnTo>
                <a:lnTo>
                  <a:pt x="0" y="361857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false" flipV="false" rot="0">
            <a:off x="-674156" y="-1072630"/>
            <a:ext cx="4899948" cy="3068592"/>
          </a:xfrm>
          <a:custGeom>
            <a:avLst/>
            <a:gdLst/>
            <a:ahLst/>
            <a:cxnLst/>
            <a:rect r="r" b="b" t="t" l="l"/>
            <a:pathLst>
              <a:path h="3068592" w="4899948">
                <a:moveTo>
                  <a:pt x="0" y="0"/>
                </a:moveTo>
                <a:lnTo>
                  <a:pt x="4899948" y="0"/>
                </a:lnTo>
                <a:lnTo>
                  <a:pt x="4899948" y="3068592"/>
                </a:lnTo>
                <a:lnTo>
                  <a:pt x="0" y="306859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5" id="5"/>
          <p:cNvSpPr/>
          <p:nvPr/>
        </p:nvSpPr>
        <p:spPr>
          <a:xfrm flipH="false" flipV="false" rot="0">
            <a:off x="9144000" y="9258300"/>
            <a:ext cx="4076270" cy="2863579"/>
          </a:xfrm>
          <a:custGeom>
            <a:avLst/>
            <a:gdLst/>
            <a:ahLst/>
            <a:cxnLst/>
            <a:rect r="r" b="b" t="t" l="l"/>
            <a:pathLst>
              <a:path h="2863579" w="4076270">
                <a:moveTo>
                  <a:pt x="0" y="0"/>
                </a:moveTo>
                <a:lnTo>
                  <a:pt x="4076270" y="0"/>
                </a:lnTo>
                <a:lnTo>
                  <a:pt x="4076270" y="2863579"/>
                </a:lnTo>
                <a:lnTo>
                  <a:pt x="0" y="286357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6" id="6"/>
          <p:cNvSpPr/>
          <p:nvPr/>
        </p:nvSpPr>
        <p:spPr>
          <a:xfrm flipH="false" flipV="false" rot="0">
            <a:off x="5003948" y="-1890601"/>
            <a:ext cx="2892762" cy="2919301"/>
          </a:xfrm>
          <a:custGeom>
            <a:avLst/>
            <a:gdLst/>
            <a:ahLst/>
            <a:cxnLst/>
            <a:rect r="r" b="b" t="t" l="l"/>
            <a:pathLst>
              <a:path h="2919301" w="2892762">
                <a:moveTo>
                  <a:pt x="0" y="0"/>
                </a:moveTo>
                <a:lnTo>
                  <a:pt x="2892762" y="0"/>
                </a:lnTo>
                <a:lnTo>
                  <a:pt x="2892762" y="2919301"/>
                </a:lnTo>
                <a:lnTo>
                  <a:pt x="0" y="291930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7" id="7"/>
          <p:cNvSpPr/>
          <p:nvPr/>
        </p:nvSpPr>
        <p:spPr>
          <a:xfrm flipH="false" flipV="false" rot="-5282649">
            <a:off x="16004285" y="265374"/>
            <a:ext cx="4017207" cy="1370872"/>
          </a:xfrm>
          <a:custGeom>
            <a:avLst/>
            <a:gdLst/>
            <a:ahLst/>
            <a:cxnLst/>
            <a:rect r="r" b="b" t="t" l="l"/>
            <a:pathLst>
              <a:path h="1370872" w="4017207">
                <a:moveTo>
                  <a:pt x="0" y="0"/>
                </a:moveTo>
                <a:lnTo>
                  <a:pt x="4017207" y="0"/>
                </a:lnTo>
                <a:lnTo>
                  <a:pt x="4017207" y="1370872"/>
                </a:lnTo>
                <a:lnTo>
                  <a:pt x="0" y="137087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TextBox 8" id="8"/>
          <p:cNvSpPr txBox="true"/>
          <p:nvPr/>
        </p:nvSpPr>
        <p:spPr>
          <a:xfrm rot="0">
            <a:off x="1775818" y="1200150"/>
            <a:ext cx="14661406" cy="1043306"/>
          </a:xfrm>
          <a:prstGeom prst="rect">
            <a:avLst/>
          </a:prstGeom>
        </p:spPr>
        <p:txBody>
          <a:bodyPr anchor="t" rtlCol="false" tIns="0" lIns="0" bIns="0" rIns="0">
            <a:spAutoFit/>
          </a:bodyPr>
          <a:lstStyle/>
          <a:p>
            <a:pPr algn="l">
              <a:lnSpc>
                <a:spcPts val="7760"/>
              </a:lnSpc>
            </a:pPr>
            <a:r>
              <a:rPr lang="en-US" sz="8000" b="true">
                <a:solidFill>
                  <a:srgbClr val="000000"/>
                </a:solidFill>
                <a:latin typeface="Rokkitt Bold"/>
                <a:ea typeface="Rokkitt Bold"/>
                <a:cs typeface="Rokkitt Bold"/>
                <a:sym typeface="Rokkitt Bold"/>
              </a:rPr>
              <a:t>CÁC THỰC THỂ CHÍNH</a:t>
            </a:r>
          </a:p>
        </p:txBody>
      </p:sp>
      <p:sp>
        <p:nvSpPr>
          <p:cNvPr name="TextBox 9" id="9"/>
          <p:cNvSpPr txBox="true"/>
          <p:nvPr/>
        </p:nvSpPr>
        <p:spPr>
          <a:xfrm rot="0">
            <a:off x="1180771" y="2623503"/>
            <a:ext cx="15851500" cy="6178550"/>
          </a:xfrm>
          <a:prstGeom prst="rect">
            <a:avLst/>
          </a:prstGeom>
        </p:spPr>
        <p:txBody>
          <a:bodyPr anchor="t" rtlCol="false" tIns="0" lIns="0" bIns="0" rIns="0">
            <a:spAutoFit/>
          </a:bodyPr>
          <a:lstStyle/>
          <a:p>
            <a:pPr algn="l" marL="755647" indent="-377824" lvl="1">
              <a:lnSpc>
                <a:spcPts val="4899"/>
              </a:lnSpc>
              <a:buFont typeface="Arial"/>
              <a:buChar char="•"/>
            </a:pPr>
            <a:r>
              <a:rPr lang="en-US" b="true" sz="3499">
                <a:solidFill>
                  <a:srgbClr val="000000"/>
                </a:solidFill>
                <a:latin typeface="Maven Pro Bold"/>
                <a:ea typeface="Maven Pro Bold"/>
                <a:cs typeface="Maven Pro Bold"/>
                <a:sym typeface="Maven Pro Bold"/>
              </a:rPr>
              <a:t>Tài khoản: </a:t>
            </a:r>
            <a:r>
              <a:rPr lang="en-US" sz="3499">
                <a:solidFill>
                  <a:srgbClr val="000000"/>
                </a:solidFill>
                <a:latin typeface="Maven Pro"/>
                <a:ea typeface="Maven Pro"/>
                <a:cs typeface="Maven Pro"/>
                <a:sym typeface="Maven Pro"/>
              </a:rPr>
              <a:t>Thông tin về tác nhân trong hệ thống. Tài khoản có thể thuộc khách hàng hoặc quản trị viên, bao gồm tên, địa chỉ, số điện thoại, ...  </a:t>
            </a:r>
          </a:p>
          <a:p>
            <a:pPr algn="l" marL="755647" indent="-377824" lvl="1">
              <a:lnSpc>
                <a:spcPts val="4899"/>
              </a:lnSpc>
              <a:buFont typeface="Arial"/>
              <a:buChar char="•"/>
            </a:pPr>
            <a:r>
              <a:rPr lang="en-US" b="true" sz="3499">
                <a:solidFill>
                  <a:srgbClr val="000000"/>
                </a:solidFill>
                <a:latin typeface="Maven Pro Bold"/>
                <a:ea typeface="Maven Pro Bold"/>
                <a:cs typeface="Maven Pro Bold"/>
                <a:sym typeface="Maven Pro Bold"/>
              </a:rPr>
              <a:t>Loại sản phẩm: </a:t>
            </a:r>
            <a:r>
              <a:rPr lang="en-US" sz="3499">
                <a:solidFill>
                  <a:srgbClr val="000000"/>
                </a:solidFill>
                <a:latin typeface="Maven Pro"/>
                <a:ea typeface="Maven Pro"/>
                <a:cs typeface="Maven Pro"/>
                <a:sym typeface="Maven Pro"/>
              </a:rPr>
              <a:t>Quản lý thông tin về các loại sản phẩm trong hệ thống. </a:t>
            </a:r>
          </a:p>
          <a:p>
            <a:pPr algn="l" marL="755647" indent="-377824" lvl="1">
              <a:lnSpc>
                <a:spcPts val="4899"/>
              </a:lnSpc>
              <a:buFont typeface="Arial"/>
              <a:buChar char="•"/>
            </a:pPr>
            <a:r>
              <a:rPr lang="en-US" b="true" sz="3499">
                <a:solidFill>
                  <a:srgbClr val="000000"/>
                </a:solidFill>
                <a:latin typeface="Maven Pro Bold"/>
                <a:ea typeface="Maven Pro Bold"/>
                <a:cs typeface="Maven Pro Bold"/>
                <a:sym typeface="Maven Pro Bold"/>
              </a:rPr>
              <a:t>Sản phẩm:</a:t>
            </a:r>
            <a:r>
              <a:rPr lang="en-US" sz="3499">
                <a:solidFill>
                  <a:srgbClr val="000000"/>
                </a:solidFill>
                <a:latin typeface="Maven Pro"/>
                <a:ea typeface="Maven Pro"/>
                <a:cs typeface="Maven Pro"/>
                <a:sym typeface="Maven Pro"/>
              </a:rPr>
              <a:t> Lưu trữ thông tin chi tiết về các sản phẩm trong hệ thống. Đây là các mặt hàng được khách hàng mua sắm. </a:t>
            </a:r>
          </a:p>
          <a:p>
            <a:pPr algn="l" marL="755647" indent="-377824" lvl="1">
              <a:lnSpc>
                <a:spcPts val="4899"/>
              </a:lnSpc>
              <a:buFont typeface="Arial"/>
              <a:buChar char="•"/>
            </a:pPr>
            <a:r>
              <a:rPr lang="en-US" b="true" sz="3499">
                <a:solidFill>
                  <a:srgbClr val="000000"/>
                </a:solidFill>
                <a:latin typeface="Maven Pro Bold"/>
                <a:ea typeface="Maven Pro Bold"/>
                <a:cs typeface="Maven Pro Bold"/>
                <a:sym typeface="Maven Pro Bold"/>
              </a:rPr>
              <a:t>Hoá đơn:</a:t>
            </a:r>
            <a:r>
              <a:rPr lang="en-US" sz="3499">
                <a:solidFill>
                  <a:srgbClr val="000000"/>
                </a:solidFill>
                <a:latin typeface="Maven Pro"/>
                <a:ea typeface="Maven Pro"/>
                <a:cs typeface="Maven Pro"/>
                <a:sym typeface="Maven Pro"/>
              </a:rPr>
              <a:t> Lưu trữ thông tin về các giao dịch mua bán, mỗi hóa đơn tương ứng với một lần mua hàng. </a:t>
            </a:r>
          </a:p>
          <a:p>
            <a:pPr algn="l" marL="755647" indent="-377824" lvl="1">
              <a:lnSpc>
                <a:spcPts val="4899"/>
              </a:lnSpc>
              <a:buFont typeface="Arial"/>
              <a:buChar char="•"/>
            </a:pPr>
            <a:r>
              <a:rPr lang="en-US" b="true" sz="3499">
                <a:solidFill>
                  <a:srgbClr val="000000"/>
                </a:solidFill>
                <a:latin typeface="Maven Pro Bold"/>
                <a:ea typeface="Maven Pro Bold"/>
                <a:cs typeface="Maven Pro Bold"/>
                <a:sym typeface="Maven Pro Bold"/>
              </a:rPr>
              <a:t>Chi tiết hoá đơn:</a:t>
            </a:r>
            <a:r>
              <a:rPr lang="en-US" sz="3499">
                <a:solidFill>
                  <a:srgbClr val="000000"/>
                </a:solidFill>
                <a:latin typeface="Maven Pro"/>
                <a:ea typeface="Maven Pro"/>
                <a:cs typeface="Maven Pro"/>
                <a:sym typeface="Maven Pro"/>
              </a:rPr>
              <a:t> Lưu trữ thông tin chi tiết về các sản phẩm trong mỗi hóa đơn, thể hiện những sản phẩm đã mua kèm số lượng.</a:t>
            </a:r>
          </a:p>
          <a:p>
            <a:pPr algn="l">
              <a:lnSpc>
                <a:spcPts val="4899"/>
              </a:lnSpc>
              <a:spcBef>
                <a:spcPct val="0"/>
              </a:spcBef>
            </a:pP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15353489" y="8540136"/>
            <a:ext cx="4602314" cy="3618569"/>
          </a:xfrm>
          <a:custGeom>
            <a:avLst/>
            <a:gdLst/>
            <a:ahLst/>
            <a:cxnLst/>
            <a:rect r="r" b="b" t="t" l="l"/>
            <a:pathLst>
              <a:path h="3618569" w="4602314">
                <a:moveTo>
                  <a:pt x="0" y="0"/>
                </a:moveTo>
                <a:lnTo>
                  <a:pt x="4602314" y="0"/>
                </a:lnTo>
                <a:lnTo>
                  <a:pt x="4602314" y="3618570"/>
                </a:lnTo>
                <a:lnTo>
                  <a:pt x="0" y="361857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false" flipV="false" rot="0">
            <a:off x="-674156" y="-1072630"/>
            <a:ext cx="4899948" cy="3068592"/>
          </a:xfrm>
          <a:custGeom>
            <a:avLst/>
            <a:gdLst/>
            <a:ahLst/>
            <a:cxnLst/>
            <a:rect r="r" b="b" t="t" l="l"/>
            <a:pathLst>
              <a:path h="3068592" w="4899948">
                <a:moveTo>
                  <a:pt x="0" y="0"/>
                </a:moveTo>
                <a:lnTo>
                  <a:pt x="4899948" y="0"/>
                </a:lnTo>
                <a:lnTo>
                  <a:pt x="4899948" y="3068592"/>
                </a:lnTo>
                <a:lnTo>
                  <a:pt x="0" y="306859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5" id="5"/>
          <p:cNvSpPr/>
          <p:nvPr/>
        </p:nvSpPr>
        <p:spPr>
          <a:xfrm flipH="false" flipV="false" rot="0">
            <a:off x="9144000" y="9258300"/>
            <a:ext cx="4076270" cy="2863579"/>
          </a:xfrm>
          <a:custGeom>
            <a:avLst/>
            <a:gdLst/>
            <a:ahLst/>
            <a:cxnLst/>
            <a:rect r="r" b="b" t="t" l="l"/>
            <a:pathLst>
              <a:path h="2863579" w="4076270">
                <a:moveTo>
                  <a:pt x="0" y="0"/>
                </a:moveTo>
                <a:lnTo>
                  <a:pt x="4076270" y="0"/>
                </a:lnTo>
                <a:lnTo>
                  <a:pt x="4076270" y="2863579"/>
                </a:lnTo>
                <a:lnTo>
                  <a:pt x="0" y="286357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6" id="6"/>
          <p:cNvSpPr/>
          <p:nvPr/>
        </p:nvSpPr>
        <p:spPr>
          <a:xfrm flipH="false" flipV="false" rot="0">
            <a:off x="5003948" y="-1890601"/>
            <a:ext cx="2892762" cy="2919301"/>
          </a:xfrm>
          <a:custGeom>
            <a:avLst/>
            <a:gdLst/>
            <a:ahLst/>
            <a:cxnLst/>
            <a:rect r="r" b="b" t="t" l="l"/>
            <a:pathLst>
              <a:path h="2919301" w="2892762">
                <a:moveTo>
                  <a:pt x="0" y="0"/>
                </a:moveTo>
                <a:lnTo>
                  <a:pt x="2892762" y="0"/>
                </a:lnTo>
                <a:lnTo>
                  <a:pt x="2892762" y="2919301"/>
                </a:lnTo>
                <a:lnTo>
                  <a:pt x="0" y="291930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7" id="7"/>
          <p:cNvSpPr/>
          <p:nvPr/>
        </p:nvSpPr>
        <p:spPr>
          <a:xfrm flipH="false" flipV="false" rot="-5282649">
            <a:off x="16004285" y="265374"/>
            <a:ext cx="4017207" cy="1370872"/>
          </a:xfrm>
          <a:custGeom>
            <a:avLst/>
            <a:gdLst/>
            <a:ahLst/>
            <a:cxnLst/>
            <a:rect r="r" b="b" t="t" l="l"/>
            <a:pathLst>
              <a:path h="1370872" w="4017207">
                <a:moveTo>
                  <a:pt x="0" y="0"/>
                </a:moveTo>
                <a:lnTo>
                  <a:pt x="4017207" y="0"/>
                </a:lnTo>
                <a:lnTo>
                  <a:pt x="4017207" y="1370872"/>
                </a:lnTo>
                <a:lnTo>
                  <a:pt x="0" y="137087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8" id="8"/>
          <p:cNvSpPr/>
          <p:nvPr/>
        </p:nvSpPr>
        <p:spPr>
          <a:xfrm flipH="false" flipV="false" rot="0">
            <a:off x="6985254" y="1453388"/>
            <a:ext cx="10274046" cy="7380224"/>
          </a:xfrm>
          <a:custGeom>
            <a:avLst/>
            <a:gdLst/>
            <a:ahLst/>
            <a:cxnLst/>
            <a:rect r="r" b="b" t="t" l="l"/>
            <a:pathLst>
              <a:path h="7380224" w="10274046">
                <a:moveTo>
                  <a:pt x="0" y="0"/>
                </a:moveTo>
                <a:lnTo>
                  <a:pt x="10274046" y="0"/>
                </a:lnTo>
                <a:lnTo>
                  <a:pt x="10274046" y="7380224"/>
                </a:lnTo>
                <a:lnTo>
                  <a:pt x="0" y="7380224"/>
                </a:lnTo>
                <a:lnTo>
                  <a:pt x="0" y="0"/>
                </a:lnTo>
                <a:close/>
              </a:path>
            </a:pathLst>
          </a:custGeom>
          <a:blipFill>
            <a:blip r:embed="rId13"/>
            <a:stretch>
              <a:fillRect l="-21225" t="0" r="-21019" b="0"/>
            </a:stretch>
          </a:blipFill>
        </p:spPr>
      </p:sp>
      <p:sp>
        <p:nvSpPr>
          <p:cNvPr name="TextBox 9" id="9"/>
          <p:cNvSpPr txBox="true"/>
          <p:nvPr/>
        </p:nvSpPr>
        <p:spPr>
          <a:xfrm rot="0">
            <a:off x="1028700" y="1162050"/>
            <a:ext cx="5956554" cy="1744525"/>
          </a:xfrm>
          <a:prstGeom prst="rect">
            <a:avLst/>
          </a:prstGeom>
        </p:spPr>
        <p:txBody>
          <a:bodyPr anchor="t" rtlCol="false" tIns="0" lIns="0" bIns="0" rIns="0">
            <a:spAutoFit/>
          </a:bodyPr>
          <a:lstStyle/>
          <a:p>
            <a:pPr algn="l">
              <a:lnSpc>
                <a:spcPts val="6644"/>
              </a:lnSpc>
            </a:pPr>
            <a:r>
              <a:rPr lang="en-US" b="true" sz="6850">
                <a:solidFill>
                  <a:srgbClr val="000000"/>
                </a:solidFill>
                <a:latin typeface="Rokkitt Bold"/>
                <a:ea typeface="Rokkitt Bold"/>
                <a:cs typeface="Rokkitt Bold"/>
                <a:sym typeface="Rokkitt Bold"/>
              </a:rPr>
              <a:t>YÊU CẦU CHỨC NĂNG</a:t>
            </a:r>
          </a:p>
        </p:txBody>
      </p:sp>
      <p:sp>
        <p:nvSpPr>
          <p:cNvPr name="TextBox 10" id="10"/>
          <p:cNvSpPr txBox="true"/>
          <p:nvPr/>
        </p:nvSpPr>
        <p:spPr>
          <a:xfrm rot="0">
            <a:off x="1312950" y="4727437"/>
            <a:ext cx="5388054" cy="746402"/>
          </a:xfrm>
          <a:prstGeom prst="rect">
            <a:avLst/>
          </a:prstGeom>
        </p:spPr>
        <p:txBody>
          <a:bodyPr anchor="t" rtlCol="false" tIns="0" lIns="0" bIns="0" rIns="0">
            <a:spAutoFit/>
          </a:bodyPr>
          <a:lstStyle/>
          <a:p>
            <a:pPr algn="ctr">
              <a:lnSpc>
                <a:spcPts val="6109"/>
              </a:lnSpc>
              <a:spcBef>
                <a:spcPct val="0"/>
              </a:spcBef>
            </a:pPr>
            <a:r>
              <a:rPr lang="en-US" b="true" sz="4364">
                <a:solidFill>
                  <a:srgbClr val="000000"/>
                </a:solidFill>
                <a:latin typeface="Maven Pro Bold"/>
                <a:ea typeface="Maven Pro Bold"/>
                <a:cs typeface="Maven Pro Bold"/>
                <a:sym typeface="Maven Pro Bold"/>
              </a:rPr>
              <a:t>Danh mục sản phẩm</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15353489" y="8540136"/>
            <a:ext cx="4602314" cy="3618569"/>
          </a:xfrm>
          <a:custGeom>
            <a:avLst/>
            <a:gdLst/>
            <a:ahLst/>
            <a:cxnLst/>
            <a:rect r="r" b="b" t="t" l="l"/>
            <a:pathLst>
              <a:path h="3618569" w="4602314">
                <a:moveTo>
                  <a:pt x="0" y="0"/>
                </a:moveTo>
                <a:lnTo>
                  <a:pt x="4602314" y="0"/>
                </a:lnTo>
                <a:lnTo>
                  <a:pt x="4602314" y="3618570"/>
                </a:lnTo>
                <a:lnTo>
                  <a:pt x="0" y="361857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false" flipV="false" rot="0">
            <a:off x="-674156" y="-1072630"/>
            <a:ext cx="4899948" cy="3068592"/>
          </a:xfrm>
          <a:custGeom>
            <a:avLst/>
            <a:gdLst/>
            <a:ahLst/>
            <a:cxnLst/>
            <a:rect r="r" b="b" t="t" l="l"/>
            <a:pathLst>
              <a:path h="3068592" w="4899948">
                <a:moveTo>
                  <a:pt x="0" y="0"/>
                </a:moveTo>
                <a:lnTo>
                  <a:pt x="4899948" y="0"/>
                </a:lnTo>
                <a:lnTo>
                  <a:pt x="4899948" y="3068592"/>
                </a:lnTo>
                <a:lnTo>
                  <a:pt x="0" y="306859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5" id="5"/>
          <p:cNvSpPr/>
          <p:nvPr/>
        </p:nvSpPr>
        <p:spPr>
          <a:xfrm flipH="false" flipV="false" rot="0">
            <a:off x="9144000" y="9258300"/>
            <a:ext cx="4076270" cy="2863579"/>
          </a:xfrm>
          <a:custGeom>
            <a:avLst/>
            <a:gdLst/>
            <a:ahLst/>
            <a:cxnLst/>
            <a:rect r="r" b="b" t="t" l="l"/>
            <a:pathLst>
              <a:path h="2863579" w="4076270">
                <a:moveTo>
                  <a:pt x="0" y="0"/>
                </a:moveTo>
                <a:lnTo>
                  <a:pt x="4076270" y="0"/>
                </a:lnTo>
                <a:lnTo>
                  <a:pt x="4076270" y="2863579"/>
                </a:lnTo>
                <a:lnTo>
                  <a:pt x="0" y="286357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6" id="6"/>
          <p:cNvSpPr/>
          <p:nvPr/>
        </p:nvSpPr>
        <p:spPr>
          <a:xfrm flipH="false" flipV="false" rot="0">
            <a:off x="5003948" y="-1890601"/>
            <a:ext cx="2892762" cy="2919301"/>
          </a:xfrm>
          <a:custGeom>
            <a:avLst/>
            <a:gdLst/>
            <a:ahLst/>
            <a:cxnLst/>
            <a:rect r="r" b="b" t="t" l="l"/>
            <a:pathLst>
              <a:path h="2919301" w="2892762">
                <a:moveTo>
                  <a:pt x="0" y="0"/>
                </a:moveTo>
                <a:lnTo>
                  <a:pt x="2892762" y="0"/>
                </a:lnTo>
                <a:lnTo>
                  <a:pt x="2892762" y="2919301"/>
                </a:lnTo>
                <a:lnTo>
                  <a:pt x="0" y="291930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7" id="7"/>
          <p:cNvSpPr/>
          <p:nvPr/>
        </p:nvSpPr>
        <p:spPr>
          <a:xfrm flipH="false" flipV="false" rot="-5282649">
            <a:off x="16004285" y="265374"/>
            <a:ext cx="4017207" cy="1370872"/>
          </a:xfrm>
          <a:custGeom>
            <a:avLst/>
            <a:gdLst/>
            <a:ahLst/>
            <a:cxnLst/>
            <a:rect r="r" b="b" t="t" l="l"/>
            <a:pathLst>
              <a:path h="1370872" w="4017207">
                <a:moveTo>
                  <a:pt x="0" y="0"/>
                </a:moveTo>
                <a:lnTo>
                  <a:pt x="4017207" y="0"/>
                </a:lnTo>
                <a:lnTo>
                  <a:pt x="4017207" y="1370872"/>
                </a:lnTo>
                <a:lnTo>
                  <a:pt x="0" y="137087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TextBox 8" id="8"/>
          <p:cNvSpPr txBox="true"/>
          <p:nvPr/>
        </p:nvSpPr>
        <p:spPr>
          <a:xfrm rot="0">
            <a:off x="1028700" y="1162050"/>
            <a:ext cx="5956554" cy="1744525"/>
          </a:xfrm>
          <a:prstGeom prst="rect">
            <a:avLst/>
          </a:prstGeom>
        </p:spPr>
        <p:txBody>
          <a:bodyPr anchor="t" rtlCol="false" tIns="0" lIns="0" bIns="0" rIns="0">
            <a:spAutoFit/>
          </a:bodyPr>
          <a:lstStyle/>
          <a:p>
            <a:pPr algn="l">
              <a:lnSpc>
                <a:spcPts val="6644"/>
              </a:lnSpc>
            </a:pPr>
            <a:r>
              <a:rPr lang="en-US" b="true" sz="6850">
                <a:solidFill>
                  <a:srgbClr val="000000"/>
                </a:solidFill>
                <a:latin typeface="Rokkitt Bold"/>
                <a:ea typeface="Rokkitt Bold"/>
                <a:cs typeface="Rokkitt Bold"/>
                <a:sym typeface="Rokkitt Bold"/>
              </a:rPr>
              <a:t>YÊU CẦU CHỨC NĂNG</a:t>
            </a:r>
          </a:p>
        </p:txBody>
      </p:sp>
      <p:sp>
        <p:nvSpPr>
          <p:cNvPr name="TextBox 9" id="9"/>
          <p:cNvSpPr txBox="true"/>
          <p:nvPr/>
        </p:nvSpPr>
        <p:spPr>
          <a:xfrm rot="0">
            <a:off x="1312950" y="4727437"/>
            <a:ext cx="5388054" cy="746402"/>
          </a:xfrm>
          <a:prstGeom prst="rect">
            <a:avLst/>
          </a:prstGeom>
        </p:spPr>
        <p:txBody>
          <a:bodyPr anchor="t" rtlCol="false" tIns="0" lIns="0" bIns="0" rIns="0">
            <a:spAutoFit/>
          </a:bodyPr>
          <a:lstStyle/>
          <a:p>
            <a:pPr algn="ctr">
              <a:lnSpc>
                <a:spcPts val="6109"/>
              </a:lnSpc>
              <a:spcBef>
                <a:spcPct val="0"/>
              </a:spcBef>
            </a:pPr>
            <a:r>
              <a:rPr lang="en-US" b="true" sz="4364">
                <a:solidFill>
                  <a:srgbClr val="000000"/>
                </a:solidFill>
                <a:latin typeface="Maven Pro Bold"/>
                <a:ea typeface="Maven Pro Bold"/>
                <a:cs typeface="Maven Pro Bold"/>
                <a:sym typeface="Maven Pro Bold"/>
              </a:rPr>
              <a:t>Danh mục sản phẩm</a:t>
            </a:r>
          </a:p>
        </p:txBody>
      </p:sp>
      <p:sp>
        <p:nvSpPr>
          <p:cNvPr name="Freeform 10" id="10"/>
          <p:cNvSpPr/>
          <p:nvPr/>
        </p:nvSpPr>
        <p:spPr>
          <a:xfrm flipH="false" flipV="false" rot="0">
            <a:off x="6985254" y="1967637"/>
            <a:ext cx="10538344" cy="6882845"/>
          </a:xfrm>
          <a:custGeom>
            <a:avLst/>
            <a:gdLst/>
            <a:ahLst/>
            <a:cxnLst/>
            <a:rect r="r" b="b" t="t" l="l"/>
            <a:pathLst>
              <a:path h="6882845" w="10538344">
                <a:moveTo>
                  <a:pt x="0" y="0"/>
                </a:moveTo>
                <a:lnTo>
                  <a:pt x="10538344" y="0"/>
                </a:lnTo>
                <a:lnTo>
                  <a:pt x="10538344" y="6882845"/>
                </a:lnTo>
                <a:lnTo>
                  <a:pt x="0" y="6882845"/>
                </a:lnTo>
                <a:lnTo>
                  <a:pt x="0" y="0"/>
                </a:lnTo>
                <a:close/>
              </a:path>
            </a:pathLst>
          </a:custGeom>
          <a:blipFill>
            <a:blip r:embed="rId13"/>
            <a:stretch>
              <a:fillRect l="-1125" t="0" r="-1125"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15508401" y="7548092"/>
            <a:ext cx="724985" cy="920616"/>
          </a:xfrm>
          <a:custGeom>
            <a:avLst/>
            <a:gdLst/>
            <a:ahLst/>
            <a:cxnLst/>
            <a:rect r="r" b="b" t="t" l="l"/>
            <a:pathLst>
              <a:path h="920616" w="724985">
                <a:moveTo>
                  <a:pt x="0" y="0"/>
                </a:moveTo>
                <a:lnTo>
                  <a:pt x="724985" y="0"/>
                </a:lnTo>
                <a:lnTo>
                  <a:pt x="724985" y="920616"/>
                </a:lnTo>
                <a:lnTo>
                  <a:pt x="0" y="92061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674156" y="-1072630"/>
            <a:ext cx="4899948" cy="3068592"/>
          </a:xfrm>
          <a:custGeom>
            <a:avLst/>
            <a:gdLst/>
            <a:ahLst/>
            <a:cxnLst/>
            <a:rect r="r" b="b" t="t" l="l"/>
            <a:pathLst>
              <a:path h="3068592" w="4899948">
                <a:moveTo>
                  <a:pt x="0" y="0"/>
                </a:moveTo>
                <a:lnTo>
                  <a:pt x="4899948" y="0"/>
                </a:lnTo>
                <a:lnTo>
                  <a:pt x="4899948" y="3068592"/>
                </a:lnTo>
                <a:lnTo>
                  <a:pt x="0" y="306859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5" id="5"/>
          <p:cNvSpPr/>
          <p:nvPr/>
        </p:nvSpPr>
        <p:spPr>
          <a:xfrm flipH="false" flipV="false" rot="0">
            <a:off x="12686214" y="-2578193"/>
            <a:ext cx="4292424" cy="3870986"/>
          </a:xfrm>
          <a:custGeom>
            <a:avLst/>
            <a:gdLst/>
            <a:ahLst/>
            <a:cxnLst/>
            <a:rect r="r" b="b" t="t" l="l"/>
            <a:pathLst>
              <a:path h="3870986" w="4292424">
                <a:moveTo>
                  <a:pt x="0" y="0"/>
                </a:moveTo>
                <a:lnTo>
                  <a:pt x="4292424" y="0"/>
                </a:lnTo>
                <a:lnTo>
                  <a:pt x="4292424" y="3870986"/>
                </a:lnTo>
                <a:lnTo>
                  <a:pt x="0" y="387098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6" id="6"/>
          <p:cNvSpPr/>
          <p:nvPr/>
        </p:nvSpPr>
        <p:spPr>
          <a:xfrm flipH="false" flipV="false" rot="0">
            <a:off x="7409323" y="-2700100"/>
            <a:ext cx="5493058" cy="4114800"/>
          </a:xfrm>
          <a:custGeom>
            <a:avLst/>
            <a:gdLst/>
            <a:ahLst/>
            <a:cxnLst/>
            <a:rect r="r" b="b" t="t" l="l"/>
            <a:pathLst>
              <a:path h="4114800" w="5493058">
                <a:moveTo>
                  <a:pt x="0" y="0"/>
                </a:moveTo>
                <a:lnTo>
                  <a:pt x="5493058" y="0"/>
                </a:lnTo>
                <a:lnTo>
                  <a:pt x="5493058" y="4114800"/>
                </a:lnTo>
                <a:lnTo>
                  <a:pt x="0" y="411480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7" id="7"/>
          <p:cNvSpPr/>
          <p:nvPr/>
        </p:nvSpPr>
        <p:spPr>
          <a:xfrm flipH="false" flipV="false" rot="4747568">
            <a:off x="-1375165" y="2812852"/>
            <a:ext cx="3090171" cy="1726633"/>
          </a:xfrm>
          <a:custGeom>
            <a:avLst/>
            <a:gdLst/>
            <a:ahLst/>
            <a:cxnLst/>
            <a:rect r="r" b="b" t="t" l="l"/>
            <a:pathLst>
              <a:path h="1726633" w="3090171">
                <a:moveTo>
                  <a:pt x="0" y="0"/>
                </a:moveTo>
                <a:lnTo>
                  <a:pt x="3090172" y="0"/>
                </a:lnTo>
                <a:lnTo>
                  <a:pt x="3090172" y="1726633"/>
                </a:lnTo>
                <a:lnTo>
                  <a:pt x="0" y="1726633"/>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8" id="8"/>
          <p:cNvSpPr/>
          <p:nvPr/>
        </p:nvSpPr>
        <p:spPr>
          <a:xfrm flipH="false" flipV="false" rot="0">
            <a:off x="4831481" y="-1626507"/>
            <a:ext cx="2892762" cy="2919301"/>
          </a:xfrm>
          <a:custGeom>
            <a:avLst/>
            <a:gdLst/>
            <a:ahLst/>
            <a:cxnLst/>
            <a:rect r="r" b="b" t="t" l="l"/>
            <a:pathLst>
              <a:path h="2919301" w="2892762">
                <a:moveTo>
                  <a:pt x="0" y="0"/>
                </a:moveTo>
                <a:lnTo>
                  <a:pt x="2892761" y="0"/>
                </a:lnTo>
                <a:lnTo>
                  <a:pt x="2892761" y="2919300"/>
                </a:lnTo>
                <a:lnTo>
                  <a:pt x="0" y="2919300"/>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a:ln cap="sq">
            <a:noFill/>
            <a:prstDash val="solid"/>
            <a:miter/>
          </a:ln>
        </p:spPr>
      </p:sp>
      <p:sp>
        <p:nvSpPr>
          <p:cNvPr name="Freeform 9" id="9"/>
          <p:cNvSpPr/>
          <p:nvPr/>
        </p:nvSpPr>
        <p:spPr>
          <a:xfrm flipH="false" flipV="false" rot="0">
            <a:off x="17259300" y="2262342"/>
            <a:ext cx="3575541" cy="3575541"/>
          </a:xfrm>
          <a:custGeom>
            <a:avLst/>
            <a:gdLst/>
            <a:ahLst/>
            <a:cxnLst/>
            <a:rect r="r" b="b" t="t" l="l"/>
            <a:pathLst>
              <a:path h="3575541" w="3575541">
                <a:moveTo>
                  <a:pt x="0" y="0"/>
                </a:moveTo>
                <a:lnTo>
                  <a:pt x="3575541" y="0"/>
                </a:lnTo>
                <a:lnTo>
                  <a:pt x="3575541" y="3575541"/>
                </a:lnTo>
                <a:lnTo>
                  <a:pt x="0" y="3575541"/>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a:ln cap="sq">
            <a:noFill/>
            <a:prstDash val="solid"/>
            <a:miter/>
          </a:ln>
        </p:spPr>
      </p:sp>
      <p:sp>
        <p:nvSpPr>
          <p:cNvPr name="Freeform 10" id="10"/>
          <p:cNvSpPr/>
          <p:nvPr/>
        </p:nvSpPr>
        <p:spPr>
          <a:xfrm flipH="false" flipV="false" rot="0">
            <a:off x="16978638" y="-642644"/>
            <a:ext cx="3104522" cy="3342688"/>
          </a:xfrm>
          <a:custGeom>
            <a:avLst/>
            <a:gdLst/>
            <a:ahLst/>
            <a:cxnLst/>
            <a:rect r="r" b="b" t="t" l="l"/>
            <a:pathLst>
              <a:path h="3342688" w="3104522">
                <a:moveTo>
                  <a:pt x="0" y="0"/>
                </a:moveTo>
                <a:lnTo>
                  <a:pt x="3104522" y="0"/>
                </a:lnTo>
                <a:lnTo>
                  <a:pt x="3104522" y="3342688"/>
                </a:lnTo>
                <a:lnTo>
                  <a:pt x="0" y="3342688"/>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a:ln cap="sq">
            <a:noFill/>
            <a:prstDash val="solid"/>
            <a:miter/>
          </a:ln>
        </p:spPr>
      </p:sp>
      <p:sp>
        <p:nvSpPr>
          <p:cNvPr name="Freeform 11" id="11"/>
          <p:cNvSpPr/>
          <p:nvPr/>
        </p:nvSpPr>
        <p:spPr>
          <a:xfrm flipH="false" flipV="false" rot="0">
            <a:off x="2122314" y="2871434"/>
            <a:ext cx="724985" cy="920616"/>
          </a:xfrm>
          <a:custGeom>
            <a:avLst/>
            <a:gdLst/>
            <a:ahLst/>
            <a:cxnLst/>
            <a:rect r="r" b="b" t="t" l="l"/>
            <a:pathLst>
              <a:path h="920616" w="724985">
                <a:moveTo>
                  <a:pt x="0" y="0"/>
                </a:moveTo>
                <a:lnTo>
                  <a:pt x="724985" y="0"/>
                </a:lnTo>
                <a:lnTo>
                  <a:pt x="724985" y="920616"/>
                </a:lnTo>
                <a:lnTo>
                  <a:pt x="0" y="92061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2" id="12"/>
          <p:cNvSpPr txBox="true"/>
          <p:nvPr/>
        </p:nvSpPr>
        <p:spPr>
          <a:xfrm rot="0">
            <a:off x="1167239" y="3952170"/>
            <a:ext cx="12787395" cy="1244822"/>
          </a:xfrm>
          <a:prstGeom prst="rect">
            <a:avLst/>
          </a:prstGeom>
        </p:spPr>
        <p:txBody>
          <a:bodyPr anchor="t" rtlCol="false" tIns="0" lIns="0" bIns="0" rIns="0">
            <a:spAutoFit/>
          </a:bodyPr>
          <a:lstStyle/>
          <a:p>
            <a:pPr algn="just">
              <a:lnSpc>
                <a:spcPts val="9165"/>
              </a:lnSpc>
            </a:pPr>
            <a:r>
              <a:rPr lang="en-US" b="true" sz="9750">
                <a:solidFill>
                  <a:srgbClr val="000000"/>
                </a:solidFill>
                <a:latin typeface="Rokkitt Bold"/>
                <a:ea typeface="Rokkitt Bold"/>
                <a:cs typeface="Rokkitt Bold"/>
                <a:sym typeface="Rokkitt Bold"/>
              </a:rPr>
              <a:t>THÀNH VIÊN NHÓM</a:t>
            </a:r>
          </a:p>
        </p:txBody>
      </p:sp>
      <p:sp>
        <p:nvSpPr>
          <p:cNvPr name="TextBox 13" id="13"/>
          <p:cNvSpPr txBox="true"/>
          <p:nvPr/>
        </p:nvSpPr>
        <p:spPr>
          <a:xfrm rot="0">
            <a:off x="1028700" y="5752158"/>
            <a:ext cx="11451359" cy="3062817"/>
          </a:xfrm>
          <a:prstGeom prst="rect">
            <a:avLst/>
          </a:prstGeom>
        </p:spPr>
        <p:txBody>
          <a:bodyPr anchor="t" rtlCol="false" tIns="0" lIns="0" bIns="0" rIns="0">
            <a:spAutoFit/>
          </a:bodyPr>
          <a:lstStyle/>
          <a:p>
            <a:pPr algn="l" marL="942210" indent="-471105" lvl="1">
              <a:lnSpc>
                <a:spcPts val="6109"/>
              </a:lnSpc>
              <a:buFont typeface="Arial"/>
              <a:buChar char="•"/>
            </a:pPr>
            <a:r>
              <a:rPr lang="en-US" sz="4364">
                <a:solidFill>
                  <a:srgbClr val="000000"/>
                </a:solidFill>
                <a:latin typeface="Maven Pro"/>
                <a:ea typeface="Maven Pro"/>
                <a:cs typeface="Maven Pro"/>
                <a:sym typeface="Maven Pro"/>
              </a:rPr>
              <a:t>Huỳnh Ngọc Mẫn – 3121411130</a:t>
            </a:r>
          </a:p>
          <a:p>
            <a:pPr algn="l" marL="942210" indent="-471105" lvl="1">
              <a:lnSpc>
                <a:spcPts val="6109"/>
              </a:lnSpc>
              <a:buFont typeface="Arial"/>
              <a:buChar char="•"/>
            </a:pPr>
            <a:r>
              <a:rPr lang="en-US" sz="4364">
                <a:solidFill>
                  <a:srgbClr val="000000"/>
                </a:solidFill>
                <a:latin typeface="Maven Pro"/>
                <a:ea typeface="Maven Pro"/>
                <a:cs typeface="Maven Pro"/>
                <a:sym typeface="Maven Pro"/>
              </a:rPr>
              <a:t> Nguyễn Hoàng Bảo Huy – 3121411086</a:t>
            </a:r>
          </a:p>
          <a:p>
            <a:pPr algn="l" marL="942210" indent="-471105" lvl="1">
              <a:lnSpc>
                <a:spcPts val="6109"/>
              </a:lnSpc>
              <a:buFont typeface="Arial"/>
              <a:buChar char="•"/>
            </a:pPr>
            <a:r>
              <a:rPr lang="en-US" sz="4364">
                <a:solidFill>
                  <a:srgbClr val="000000"/>
                </a:solidFill>
                <a:latin typeface="Maven Pro"/>
                <a:ea typeface="Maven Pro"/>
                <a:cs typeface="Maven Pro"/>
                <a:sym typeface="Maven Pro"/>
              </a:rPr>
              <a:t> Nguyễn Hữu Đức – 3121411058</a:t>
            </a:r>
          </a:p>
          <a:p>
            <a:pPr algn="l" marL="942210" indent="-471105" lvl="1">
              <a:lnSpc>
                <a:spcPts val="6109"/>
              </a:lnSpc>
              <a:buFont typeface="Arial"/>
              <a:buChar char="•"/>
            </a:pPr>
            <a:r>
              <a:rPr lang="en-US" sz="4364">
                <a:solidFill>
                  <a:srgbClr val="000000"/>
                </a:solidFill>
                <a:latin typeface="Maven Pro"/>
                <a:ea typeface="Maven Pro"/>
                <a:cs typeface="Maven Pro"/>
                <a:sym typeface="Maven Pro"/>
              </a:rPr>
              <a:t> Nguyễn Hoàng Đăng Khoa – 3121411104 </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15353489" y="8540136"/>
            <a:ext cx="4602314" cy="3618569"/>
          </a:xfrm>
          <a:custGeom>
            <a:avLst/>
            <a:gdLst/>
            <a:ahLst/>
            <a:cxnLst/>
            <a:rect r="r" b="b" t="t" l="l"/>
            <a:pathLst>
              <a:path h="3618569" w="4602314">
                <a:moveTo>
                  <a:pt x="0" y="0"/>
                </a:moveTo>
                <a:lnTo>
                  <a:pt x="4602314" y="0"/>
                </a:lnTo>
                <a:lnTo>
                  <a:pt x="4602314" y="3618570"/>
                </a:lnTo>
                <a:lnTo>
                  <a:pt x="0" y="361857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false" flipV="false" rot="0">
            <a:off x="-674156" y="-1072630"/>
            <a:ext cx="4899948" cy="3068592"/>
          </a:xfrm>
          <a:custGeom>
            <a:avLst/>
            <a:gdLst/>
            <a:ahLst/>
            <a:cxnLst/>
            <a:rect r="r" b="b" t="t" l="l"/>
            <a:pathLst>
              <a:path h="3068592" w="4899948">
                <a:moveTo>
                  <a:pt x="0" y="0"/>
                </a:moveTo>
                <a:lnTo>
                  <a:pt x="4899948" y="0"/>
                </a:lnTo>
                <a:lnTo>
                  <a:pt x="4899948" y="3068592"/>
                </a:lnTo>
                <a:lnTo>
                  <a:pt x="0" y="306859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5" id="5"/>
          <p:cNvSpPr/>
          <p:nvPr/>
        </p:nvSpPr>
        <p:spPr>
          <a:xfrm flipH="false" flipV="false" rot="0">
            <a:off x="9144000" y="9258300"/>
            <a:ext cx="4076270" cy="2863579"/>
          </a:xfrm>
          <a:custGeom>
            <a:avLst/>
            <a:gdLst/>
            <a:ahLst/>
            <a:cxnLst/>
            <a:rect r="r" b="b" t="t" l="l"/>
            <a:pathLst>
              <a:path h="2863579" w="4076270">
                <a:moveTo>
                  <a:pt x="0" y="0"/>
                </a:moveTo>
                <a:lnTo>
                  <a:pt x="4076270" y="0"/>
                </a:lnTo>
                <a:lnTo>
                  <a:pt x="4076270" y="2863579"/>
                </a:lnTo>
                <a:lnTo>
                  <a:pt x="0" y="286357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6" id="6"/>
          <p:cNvSpPr/>
          <p:nvPr/>
        </p:nvSpPr>
        <p:spPr>
          <a:xfrm flipH="false" flipV="false" rot="0">
            <a:off x="5003948" y="-1890601"/>
            <a:ext cx="2892762" cy="2919301"/>
          </a:xfrm>
          <a:custGeom>
            <a:avLst/>
            <a:gdLst/>
            <a:ahLst/>
            <a:cxnLst/>
            <a:rect r="r" b="b" t="t" l="l"/>
            <a:pathLst>
              <a:path h="2919301" w="2892762">
                <a:moveTo>
                  <a:pt x="0" y="0"/>
                </a:moveTo>
                <a:lnTo>
                  <a:pt x="2892762" y="0"/>
                </a:lnTo>
                <a:lnTo>
                  <a:pt x="2892762" y="2919301"/>
                </a:lnTo>
                <a:lnTo>
                  <a:pt x="0" y="291930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7" id="7"/>
          <p:cNvSpPr/>
          <p:nvPr/>
        </p:nvSpPr>
        <p:spPr>
          <a:xfrm flipH="false" flipV="false" rot="-5282649">
            <a:off x="16004285" y="265374"/>
            <a:ext cx="4017207" cy="1370872"/>
          </a:xfrm>
          <a:custGeom>
            <a:avLst/>
            <a:gdLst/>
            <a:ahLst/>
            <a:cxnLst/>
            <a:rect r="r" b="b" t="t" l="l"/>
            <a:pathLst>
              <a:path h="1370872" w="4017207">
                <a:moveTo>
                  <a:pt x="0" y="0"/>
                </a:moveTo>
                <a:lnTo>
                  <a:pt x="4017207" y="0"/>
                </a:lnTo>
                <a:lnTo>
                  <a:pt x="4017207" y="1370872"/>
                </a:lnTo>
                <a:lnTo>
                  <a:pt x="0" y="137087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TextBox 8" id="8"/>
          <p:cNvSpPr txBox="true"/>
          <p:nvPr/>
        </p:nvSpPr>
        <p:spPr>
          <a:xfrm rot="0">
            <a:off x="1028700" y="1162050"/>
            <a:ext cx="5956554" cy="1744525"/>
          </a:xfrm>
          <a:prstGeom prst="rect">
            <a:avLst/>
          </a:prstGeom>
        </p:spPr>
        <p:txBody>
          <a:bodyPr anchor="t" rtlCol="false" tIns="0" lIns="0" bIns="0" rIns="0">
            <a:spAutoFit/>
          </a:bodyPr>
          <a:lstStyle/>
          <a:p>
            <a:pPr algn="l">
              <a:lnSpc>
                <a:spcPts val="6644"/>
              </a:lnSpc>
            </a:pPr>
            <a:r>
              <a:rPr lang="en-US" b="true" sz="6850">
                <a:solidFill>
                  <a:srgbClr val="000000"/>
                </a:solidFill>
                <a:latin typeface="Rokkitt Bold"/>
                <a:ea typeface="Rokkitt Bold"/>
                <a:cs typeface="Rokkitt Bold"/>
                <a:sym typeface="Rokkitt Bold"/>
              </a:rPr>
              <a:t>YÊU CẦU CHỨC NĂNG</a:t>
            </a:r>
          </a:p>
        </p:txBody>
      </p:sp>
      <p:sp>
        <p:nvSpPr>
          <p:cNvPr name="TextBox 9" id="9"/>
          <p:cNvSpPr txBox="true"/>
          <p:nvPr/>
        </p:nvSpPr>
        <p:spPr>
          <a:xfrm rot="0">
            <a:off x="1028700" y="4727437"/>
            <a:ext cx="5388054" cy="746402"/>
          </a:xfrm>
          <a:prstGeom prst="rect">
            <a:avLst/>
          </a:prstGeom>
        </p:spPr>
        <p:txBody>
          <a:bodyPr anchor="t" rtlCol="false" tIns="0" lIns="0" bIns="0" rIns="0">
            <a:spAutoFit/>
          </a:bodyPr>
          <a:lstStyle/>
          <a:p>
            <a:pPr algn="ctr">
              <a:lnSpc>
                <a:spcPts val="6109"/>
              </a:lnSpc>
              <a:spcBef>
                <a:spcPct val="0"/>
              </a:spcBef>
            </a:pPr>
            <a:r>
              <a:rPr lang="en-US" b="true" sz="4364">
                <a:solidFill>
                  <a:srgbClr val="000000"/>
                </a:solidFill>
                <a:latin typeface="Maven Pro Bold"/>
                <a:ea typeface="Maven Pro Bold"/>
                <a:cs typeface="Maven Pro Bold"/>
                <a:sym typeface="Maven Pro Bold"/>
              </a:rPr>
              <a:t>Danh mục sản phẩm</a:t>
            </a:r>
          </a:p>
        </p:txBody>
      </p:sp>
      <p:sp>
        <p:nvSpPr>
          <p:cNvPr name="Freeform 10" id="10"/>
          <p:cNvSpPr/>
          <p:nvPr/>
        </p:nvSpPr>
        <p:spPr>
          <a:xfrm flipH="false" flipV="false" rot="0">
            <a:off x="6458733" y="1561712"/>
            <a:ext cx="11554156" cy="7163577"/>
          </a:xfrm>
          <a:custGeom>
            <a:avLst/>
            <a:gdLst/>
            <a:ahLst/>
            <a:cxnLst/>
            <a:rect r="r" b="b" t="t" l="l"/>
            <a:pathLst>
              <a:path h="7163577" w="11554156">
                <a:moveTo>
                  <a:pt x="0" y="0"/>
                </a:moveTo>
                <a:lnTo>
                  <a:pt x="11554156" y="0"/>
                </a:lnTo>
                <a:lnTo>
                  <a:pt x="11554156" y="7163576"/>
                </a:lnTo>
                <a:lnTo>
                  <a:pt x="0" y="7163576"/>
                </a:lnTo>
                <a:lnTo>
                  <a:pt x="0" y="0"/>
                </a:lnTo>
                <a:close/>
              </a:path>
            </a:pathLst>
          </a:custGeom>
          <a:blipFill>
            <a:blip r:embed="rId13"/>
            <a:stretch>
              <a:fillRect l="0" t="0" r="0" b="0"/>
            </a:stretch>
          </a:blipFill>
          <a:ln w="38100" cap="sq">
            <a:solidFill>
              <a:srgbClr val="000000"/>
            </a:solidFill>
            <a:prstDash val="solid"/>
            <a:miter/>
          </a:ln>
        </p:spPr>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15353489" y="8540136"/>
            <a:ext cx="4602314" cy="3618569"/>
          </a:xfrm>
          <a:custGeom>
            <a:avLst/>
            <a:gdLst/>
            <a:ahLst/>
            <a:cxnLst/>
            <a:rect r="r" b="b" t="t" l="l"/>
            <a:pathLst>
              <a:path h="3618569" w="4602314">
                <a:moveTo>
                  <a:pt x="0" y="0"/>
                </a:moveTo>
                <a:lnTo>
                  <a:pt x="4602314" y="0"/>
                </a:lnTo>
                <a:lnTo>
                  <a:pt x="4602314" y="3618570"/>
                </a:lnTo>
                <a:lnTo>
                  <a:pt x="0" y="361857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false" flipV="false" rot="0">
            <a:off x="-674156" y="-1072630"/>
            <a:ext cx="4899948" cy="3068592"/>
          </a:xfrm>
          <a:custGeom>
            <a:avLst/>
            <a:gdLst/>
            <a:ahLst/>
            <a:cxnLst/>
            <a:rect r="r" b="b" t="t" l="l"/>
            <a:pathLst>
              <a:path h="3068592" w="4899948">
                <a:moveTo>
                  <a:pt x="0" y="0"/>
                </a:moveTo>
                <a:lnTo>
                  <a:pt x="4899948" y="0"/>
                </a:lnTo>
                <a:lnTo>
                  <a:pt x="4899948" y="3068592"/>
                </a:lnTo>
                <a:lnTo>
                  <a:pt x="0" y="306859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5" id="5"/>
          <p:cNvSpPr/>
          <p:nvPr/>
        </p:nvSpPr>
        <p:spPr>
          <a:xfrm flipH="false" flipV="false" rot="0">
            <a:off x="9144000" y="9258300"/>
            <a:ext cx="4076270" cy="2863579"/>
          </a:xfrm>
          <a:custGeom>
            <a:avLst/>
            <a:gdLst/>
            <a:ahLst/>
            <a:cxnLst/>
            <a:rect r="r" b="b" t="t" l="l"/>
            <a:pathLst>
              <a:path h="2863579" w="4076270">
                <a:moveTo>
                  <a:pt x="0" y="0"/>
                </a:moveTo>
                <a:lnTo>
                  <a:pt x="4076270" y="0"/>
                </a:lnTo>
                <a:lnTo>
                  <a:pt x="4076270" y="2863579"/>
                </a:lnTo>
                <a:lnTo>
                  <a:pt x="0" y="286357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6" id="6"/>
          <p:cNvSpPr/>
          <p:nvPr/>
        </p:nvSpPr>
        <p:spPr>
          <a:xfrm flipH="false" flipV="false" rot="0">
            <a:off x="5003948" y="-1890601"/>
            <a:ext cx="2892762" cy="2919301"/>
          </a:xfrm>
          <a:custGeom>
            <a:avLst/>
            <a:gdLst/>
            <a:ahLst/>
            <a:cxnLst/>
            <a:rect r="r" b="b" t="t" l="l"/>
            <a:pathLst>
              <a:path h="2919301" w="2892762">
                <a:moveTo>
                  <a:pt x="0" y="0"/>
                </a:moveTo>
                <a:lnTo>
                  <a:pt x="2892762" y="0"/>
                </a:lnTo>
                <a:lnTo>
                  <a:pt x="2892762" y="2919301"/>
                </a:lnTo>
                <a:lnTo>
                  <a:pt x="0" y="291930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7" id="7"/>
          <p:cNvSpPr/>
          <p:nvPr/>
        </p:nvSpPr>
        <p:spPr>
          <a:xfrm flipH="false" flipV="false" rot="-5282649">
            <a:off x="16004285" y="265374"/>
            <a:ext cx="4017207" cy="1370872"/>
          </a:xfrm>
          <a:custGeom>
            <a:avLst/>
            <a:gdLst/>
            <a:ahLst/>
            <a:cxnLst/>
            <a:rect r="r" b="b" t="t" l="l"/>
            <a:pathLst>
              <a:path h="1370872" w="4017207">
                <a:moveTo>
                  <a:pt x="0" y="0"/>
                </a:moveTo>
                <a:lnTo>
                  <a:pt x="4017207" y="0"/>
                </a:lnTo>
                <a:lnTo>
                  <a:pt x="4017207" y="1370872"/>
                </a:lnTo>
                <a:lnTo>
                  <a:pt x="0" y="137087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TextBox 8" id="8"/>
          <p:cNvSpPr txBox="true"/>
          <p:nvPr/>
        </p:nvSpPr>
        <p:spPr>
          <a:xfrm rot="0">
            <a:off x="1028700" y="1581496"/>
            <a:ext cx="9720300" cy="905633"/>
          </a:xfrm>
          <a:prstGeom prst="rect">
            <a:avLst/>
          </a:prstGeom>
        </p:spPr>
        <p:txBody>
          <a:bodyPr anchor="t" rtlCol="false" tIns="0" lIns="0" bIns="0" rIns="0">
            <a:spAutoFit/>
          </a:bodyPr>
          <a:lstStyle/>
          <a:p>
            <a:pPr algn="l">
              <a:lnSpc>
                <a:spcPts val="6644"/>
              </a:lnSpc>
            </a:pPr>
            <a:r>
              <a:rPr lang="en-US" b="true" sz="6850">
                <a:solidFill>
                  <a:srgbClr val="000000"/>
                </a:solidFill>
                <a:latin typeface="Rokkitt Bold"/>
                <a:ea typeface="Rokkitt Bold"/>
                <a:cs typeface="Rokkitt Bold"/>
                <a:sym typeface="Rokkitt Bold"/>
              </a:rPr>
              <a:t>YÊU CẦU CHỨC NĂNG</a:t>
            </a:r>
          </a:p>
        </p:txBody>
      </p:sp>
      <p:sp>
        <p:nvSpPr>
          <p:cNvPr name="TextBox 9" id="9"/>
          <p:cNvSpPr txBox="true"/>
          <p:nvPr/>
        </p:nvSpPr>
        <p:spPr>
          <a:xfrm rot="0">
            <a:off x="12061984" y="1551574"/>
            <a:ext cx="5197316" cy="746402"/>
          </a:xfrm>
          <a:prstGeom prst="rect">
            <a:avLst/>
          </a:prstGeom>
        </p:spPr>
        <p:txBody>
          <a:bodyPr anchor="t" rtlCol="false" tIns="0" lIns="0" bIns="0" rIns="0">
            <a:spAutoFit/>
          </a:bodyPr>
          <a:lstStyle/>
          <a:p>
            <a:pPr algn="ctr">
              <a:lnSpc>
                <a:spcPts val="6109"/>
              </a:lnSpc>
              <a:spcBef>
                <a:spcPct val="0"/>
              </a:spcBef>
            </a:pPr>
            <a:r>
              <a:rPr lang="en-US" b="true" sz="4364">
                <a:solidFill>
                  <a:srgbClr val="000000"/>
                </a:solidFill>
                <a:latin typeface="Maven Pro Bold"/>
                <a:ea typeface="Maven Pro Bold"/>
                <a:cs typeface="Maven Pro Bold"/>
                <a:sym typeface="Maven Pro Bold"/>
              </a:rPr>
              <a:t>Tìm kiếm sản phẩm</a:t>
            </a:r>
          </a:p>
        </p:txBody>
      </p:sp>
      <p:sp>
        <p:nvSpPr>
          <p:cNvPr name="Freeform 10" id="10"/>
          <p:cNvSpPr/>
          <p:nvPr/>
        </p:nvSpPr>
        <p:spPr>
          <a:xfrm flipH="false" flipV="false" rot="0">
            <a:off x="2627246" y="2906575"/>
            <a:ext cx="13033508" cy="6391902"/>
          </a:xfrm>
          <a:custGeom>
            <a:avLst/>
            <a:gdLst/>
            <a:ahLst/>
            <a:cxnLst/>
            <a:rect r="r" b="b" t="t" l="l"/>
            <a:pathLst>
              <a:path h="6391902" w="13033508">
                <a:moveTo>
                  <a:pt x="0" y="0"/>
                </a:moveTo>
                <a:lnTo>
                  <a:pt x="13033508" y="0"/>
                </a:lnTo>
                <a:lnTo>
                  <a:pt x="13033508" y="6391902"/>
                </a:lnTo>
                <a:lnTo>
                  <a:pt x="0" y="6391902"/>
                </a:lnTo>
                <a:lnTo>
                  <a:pt x="0" y="0"/>
                </a:lnTo>
                <a:close/>
              </a:path>
            </a:pathLst>
          </a:custGeom>
          <a:blipFill>
            <a:blip r:embed="rId13"/>
            <a:stretch>
              <a:fillRect l="-2961" t="0" r="0" b="-6285"/>
            </a:stretch>
          </a:blipFill>
          <a:ln w="38100" cap="sq">
            <a:solidFill>
              <a:srgbClr val="000000"/>
            </a:solidFill>
            <a:prstDash val="solid"/>
            <a:miter/>
          </a:ln>
        </p:spPr>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15353489" y="8540136"/>
            <a:ext cx="4602314" cy="3618569"/>
          </a:xfrm>
          <a:custGeom>
            <a:avLst/>
            <a:gdLst/>
            <a:ahLst/>
            <a:cxnLst/>
            <a:rect r="r" b="b" t="t" l="l"/>
            <a:pathLst>
              <a:path h="3618569" w="4602314">
                <a:moveTo>
                  <a:pt x="0" y="0"/>
                </a:moveTo>
                <a:lnTo>
                  <a:pt x="4602314" y="0"/>
                </a:lnTo>
                <a:lnTo>
                  <a:pt x="4602314" y="3618570"/>
                </a:lnTo>
                <a:lnTo>
                  <a:pt x="0" y="361857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false" flipV="false" rot="0">
            <a:off x="-674156" y="-1072630"/>
            <a:ext cx="4899948" cy="3068592"/>
          </a:xfrm>
          <a:custGeom>
            <a:avLst/>
            <a:gdLst/>
            <a:ahLst/>
            <a:cxnLst/>
            <a:rect r="r" b="b" t="t" l="l"/>
            <a:pathLst>
              <a:path h="3068592" w="4899948">
                <a:moveTo>
                  <a:pt x="0" y="0"/>
                </a:moveTo>
                <a:lnTo>
                  <a:pt x="4899948" y="0"/>
                </a:lnTo>
                <a:lnTo>
                  <a:pt x="4899948" y="3068592"/>
                </a:lnTo>
                <a:lnTo>
                  <a:pt x="0" y="306859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5" id="5"/>
          <p:cNvSpPr/>
          <p:nvPr/>
        </p:nvSpPr>
        <p:spPr>
          <a:xfrm flipH="false" flipV="false" rot="0">
            <a:off x="9144000" y="9258300"/>
            <a:ext cx="4076270" cy="2863579"/>
          </a:xfrm>
          <a:custGeom>
            <a:avLst/>
            <a:gdLst/>
            <a:ahLst/>
            <a:cxnLst/>
            <a:rect r="r" b="b" t="t" l="l"/>
            <a:pathLst>
              <a:path h="2863579" w="4076270">
                <a:moveTo>
                  <a:pt x="0" y="0"/>
                </a:moveTo>
                <a:lnTo>
                  <a:pt x="4076270" y="0"/>
                </a:lnTo>
                <a:lnTo>
                  <a:pt x="4076270" y="2863579"/>
                </a:lnTo>
                <a:lnTo>
                  <a:pt x="0" y="286357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6" id="6"/>
          <p:cNvSpPr/>
          <p:nvPr/>
        </p:nvSpPr>
        <p:spPr>
          <a:xfrm flipH="false" flipV="false" rot="0">
            <a:off x="5003948" y="-1890601"/>
            <a:ext cx="2892762" cy="2919301"/>
          </a:xfrm>
          <a:custGeom>
            <a:avLst/>
            <a:gdLst/>
            <a:ahLst/>
            <a:cxnLst/>
            <a:rect r="r" b="b" t="t" l="l"/>
            <a:pathLst>
              <a:path h="2919301" w="2892762">
                <a:moveTo>
                  <a:pt x="0" y="0"/>
                </a:moveTo>
                <a:lnTo>
                  <a:pt x="2892762" y="0"/>
                </a:lnTo>
                <a:lnTo>
                  <a:pt x="2892762" y="2919301"/>
                </a:lnTo>
                <a:lnTo>
                  <a:pt x="0" y="291930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7" id="7"/>
          <p:cNvSpPr/>
          <p:nvPr/>
        </p:nvSpPr>
        <p:spPr>
          <a:xfrm flipH="false" flipV="false" rot="-5282649">
            <a:off x="16004285" y="265374"/>
            <a:ext cx="4017207" cy="1370872"/>
          </a:xfrm>
          <a:custGeom>
            <a:avLst/>
            <a:gdLst/>
            <a:ahLst/>
            <a:cxnLst/>
            <a:rect r="r" b="b" t="t" l="l"/>
            <a:pathLst>
              <a:path h="1370872" w="4017207">
                <a:moveTo>
                  <a:pt x="0" y="0"/>
                </a:moveTo>
                <a:lnTo>
                  <a:pt x="4017207" y="0"/>
                </a:lnTo>
                <a:lnTo>
                  <a:pt x="4017207" y="1370872"/>
                </a:lnTo>
                <a:lnTo>
                  <a:pt x="0" y="137087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TextBox 8" id="8"/>
          <p:cNvSpPr txBox="true"/>
          <p:nvPr/>
        </p:nvSpPr>
        <p:spPr>
          <a:xfrm rot="0">
            <a:off x="1028700" y="1581496"/>
            <a:ext cx="9720300" cy="905633"/>
          </a:xfrm>
          <a:prstGeom prst="rect">
            <a:avLst/>
          </a:prstGeom>
        </p:spPr>
        <p:txBody>
          <a:bodyPr anchor="t" rtlCol="false" tIns="0" lIns="0" bIns="0" rIns="0">
            <a:spAutoFit/>
          </a:bodyPr>
          <a:lstStyle/>
          <a:p>
            <a:pPr algn="l">
              <a:lnSpc>
                <a:spcPts val="6644"/>
              </a:lnSpc>
            </a:pPr>
            <a:r>
              <a:rPr lang="en-US" b="true" sz="6850">
                <a:solidFill>
                  <a:srgbClr val="000000"/>
                </a:solidFill>
                <a:latin typeface="Rokkitt Bold"/>
                <a:ea typeface="Rokkitt Bold"/>
                <a:cs typeface="Rokkitt Bold"/>
                <a:sym typeface="Rokkitt Bold"/>
              </a:rPr>
              <a:t>YÊU CẦU CHỨC NĂNG</a:t>
            </a:r>
          </a:p>
        </p:txBody>
      </p:sp>
      <p:sp>
        <p:nvSpPr>
          <p:cNvPr name="TextBox 9" id="9"/>
          <p:cNvSpPr txBox="true"/>
          <p:nvPr/>
        </p:nvSpPr>
        <p:spPr>
          <a:xfrm rot="0">
            <a:off x="12842260" y="1551574"/>
            <a:ext cx="3636764" cy="746402"/>
          </a:xfrm>
          <a:prstGeom prst="rect">
            <a:avLst/>
          </a:prstGeom>
        </p:spPr>
        <p:txBody>
          <a:bodyPr anchor="t" rtlCol="false" tIns="0" lIns="0" bIns="0" rIns="0">
            <a:spAutoFit/>
          </a:bodyPr>
          <a:lstStyle/>
          <a:p>
            <a:pPr algn="ctr">
              <a:lnSpc>
                <a:spcPts val="6109"/>
              </a:lnSpc>
              <a:spcBef>
                <a:spcPct val="0"/>
              </a:spcBef>
            </a:pPr>
            <a:r>
              <a:rPr lang="en-US" b="true" sz="4364">
                <a:solidFill>
                  <a:srgbClr val="000000"/>
                </a:solidFill>
                <a:latin typeface="Maven Pro Bold"/>
                <a:ea typeface="Maven Pro Bold"/>
                <a:cs typeface="Maven Pro Bold"/>
                <a:sym typeface="Maven Pro Bold"/>
              </a:rPr>
              <a:t>Lọc sản phẩm</a:t>
            </a:r>
          </a:p>
        </p:txBody>
      </p:sp>
      <p:sp>
        <p:nvSpPr>
          <p:cNvPr name="Freeform 10" id="10"/>
          <p:cNvSpPr/>
          <p:nvPr/>
        </p:nvSpPr>
        <p:spPr>
          <a:xfrm flipH="false" flipV="false" rot="0">
            <a:off x="3005454" y="2799967"/>
            <a:ext cx="13419555" cy="6793650"/>
          </a:xfrm>
          <a:custGeom>
            <a:avLst/>
            <a:gdLst/>
            <a:ahLst/>
            <a:cxnLst/>
            <a:rect r="r" b="b" t="t" l="l"/>
            <a:pathLst>
              <a:path h="6793650" w="13419555">
                <a:moveTo>
                  <a:pt x="0" y="0"/>
                </a:moveTo>
                <a:lnTo>
                  <a:pt x="13419556" y="0"/>
                </a:lnTo>
                <a:lnTo>
                  <a:pt x="13419556" y="6793649"/>
                </a:lnTo>
                <a:lnTo>
                  <a:pt x="0" y="6793649"/>
                </a:lnTo>
                <a:lnTo>
                  <a:pt x="0" y="0"/>
                </a:lnTo>
                <a:close/>
              </a:path>
            </a:pathLst>
          </a:custGeom>
          <a:blipFill>
            <a:blip r:embed="rId13"/>
            <a:stretch>
              <a:fillRect l="0" t="0" r="0" b="0"/>
            </a:stretch>
          </a:blipFill>
          <a:ln w="38100" cap="sq">
            <a:solidFill>
              <a:srgbClr val="000000"/>
            </a:solidFill>
            <a:prstDash val="solid"/>
            <a:miter/>
          </a:ln>
        </p:spPr>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15353489" y="8540136"/>
            <a:ext cx="4602314" cy="3618569"/>
          </a:xfrm>
          <a:custGeom>
            <a:avLst/>
            <a:gdLst/>
            <a:ahLst/>
            <a:cxnLst/>
            <a:rect r="r" b="b" t="t" l="l"/>
            <a:pathLst>
              <a:path h="3618569" w="4602314">
                <a:moveTo>
                  <a:pt x="0" y="0"/>
                </a:moveTo>
                <a:lnTo>
                  <a:pt x="4602314" y="0"/>
                </a:lnTo>
                <a:lnTo>
                  <a:pt x="4602314" y="3618570"/>
                </a:lnTo>
                <a:lnTo>
                  <a:pt x="0" y="361857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false" flipV="false" rot="0">
            <a:off x="-674156" y="-1072630"/>
            <a:ext cx="4899948" cy="3068592"/>
          </a:xfrm>
          <a:custGeom>
            <a:avLst/>
            <a:gdLst/>
            <a:ahLst/>
            <a:cxnLst/>
            <a:rect r="r" b="b" t="t" l="l"/>
            <a:pathLst>
              <a:path h="3068592" w="4899948">
                <a:moveTo>
                  <a:pt x="0" y="0"/>
                </a:moveTo>
                <a:lnTo>
                  <a:pt x="4899948" y="0"/>
                </a:lnTo>
                <a:lnTo>
                  <a:pt x="4899948" y="3068592"/>
                </a:lnTo>
                <a:lnTo>
                  <a:pt x="0" y="306859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5" id="5"/>
          <p:cNvSpPr/>
          <p:nvPr/>
        </p:nvSpPr>
        <p:spPr>
          <a:xfrm flipH="false" flipV="false" rot="0">
            <a:off x="9144000" y="9258300"/>
            <a:ext cx="4076270" cy="2863579"/>
          </a:xfrm>
          <a:custGeom>
            <a:avLst/>
            <a:gdLst/>
            <a:ahLst/>
            <a:cxnLst/>
            <a:rect r="r" b="b" t="t" l="l"/>
            <a:pathLst>
              <a:path h="2863579" w="4076270">
                <a:moveTo>
                  <a:pt x="0" y="0"/>
                </a:moveTo>
                <a:lnTo>
                  <a:pt x="4076270" y="0"/>
                </a:lnTo>
                <a:lnTo>
                  <a:pt x="4076270" y="2863579"/>
                </a:lnTo>
                <a:lnTo>
                  <a:pt x="0" y="286357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6" id="6"/>
          <p:cNvSpPr/>
          <p:nvPr/>
        </p:nvSpPr>
        <p:spPr>
          <a:xfrm flipH="false" flipV="false" rot="0">
            <a:off x="5003948" y="-1890601"/>
            <a:ext cx="2892762" cy="2919301"/>
          </a:xfrm>
          <a:custGeom>
            <a:avLst/>
            <a:gdLst/>
            <a:ahLst/>
            <a:cxnLst/>
            <a:rect r="r" b="b" t="t" l="l"/>
            <a:pathLst>
              <a:path h="2919301" w="2892762">
                <a:moveTo>
                  <a:pt x="0" y="0"/>
                </a:moveTo>
                <a:lnTo>
                  <a:pt x="2892762" y="0"/>
                </a:lnTo>
                <a:lnTo>
                  <a:pt x="2892762" y="2919301"/>
                </a:lnTo>
                <a:lnTo>
                  <a:pt x="0" y="291930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7" id="7"/>
          <p:cNvSpPr/>
          <p:nvPr/>
        </p:nvSpPr>
        <p:spPr>
          <a:xfrm flipH="false" flipV="false" rot="-5282649">
            <a:off x="16004285" y="265374"/>
            <a:ext cx="4017207" cy="1370872"/>
          </a:xfrm>
          <a:custGeom>
            <a:avLst/>
            <a:gdLst/>
            <a:ahLst/>
            <a:cxnLst/>
            <a:rect r="r" b="b" t="t" l="l"/>
            <a:pathLst>
              <a:path h="1370872" w="4017207">
                <a:moveTo>
                  <a:pt x="0" y="0"/>
                </a:moveTo>
                <a:lnTo>
                  <a:pt x="4017207" y="0"/>
                </a:lnTo>
                <a:lnTo>
                  <a:pt x="4017207" y="1370872"/>
                </a:lnTo>
                <a:lnTo>
                  <a:pt x="0" y="137087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TextBox 8" id="8"/>
          <p:cNvSpPr txBox="true"/>
          <p:nvPr/>
        </p:nvSpPr>
        <p:spPr>
          <a:xfrm rot="0">
            <a:off x="1028700" y="1581496"/>
            <a:ext cx="9720300" cy="905633"/>
          </a:xfrm>
          <a:prstGeom prst="rect">
            <a:avLst/>
          </a:prstGeom>
        </p:spPr>
        <p:txBody>
          <a:bodyPr anchor="t" rtlCol="false" tIns="0" lIns="0" bIns="0" rIns="0">
            <a:spAutoFit/>
          </a:bodyPr>
          <a:lstStyle/>
          <a:p>
            <a:pPr algn="l">
              <a:lnSpc>
                <a:spcPts val="6644"/>
              </a:lnSpc>
            </a:pPr>
            <a:r>
              <a:rPr lang="en-US" b="true" sz="6850">
                <a:solidFill>
                  <a:srgbClr val="000000"/>
                </a:solidFill>
                <a:latin typeface="Rokkitt Bold"/>
                <a:ea typeface="Rokkitt Bold"/>
                <a:cs typeface="Rokkitt Bold"/>
                <a:sym typeface="Rokkitt Bold"/>
              </a:rPr>
              <a:t>YÊU CẦU CHỨC NĂNG</a:t>
            </a:r>
          </a:p>
        </p:txBody>
      </p:sp>
      <p:sp>
        <p:nvSpPr>
          <p:cNvPr name="TextBox 9" id="9"/>
          <p:cNvSpPr txBox="true"/>
          <p:nvPr/>
        </p:nvSpPr>
        <p:spPr>
          <a:xfrm rot="0">
            <a:off x="12842260" y="1551574"/>
            <a:ext cx="3636764" cy="746402"/>
          </a:xfrm>
          <a:prstGeom prst="rect">
            <a:avLst/>
          </a:prstGeom>
        </p:spPr>
        <p:txBody>
          <a:bodyPr anchor="t" rtlCol="false" tIns="0" lIns="0" bIns="0" rIns="0">
            <a:spAutoFit/>
          </a:bodyPr>
          <a:lstStyle/>
          <a:p>
            <a:pPr algn="ctr">
              <a:lnSpc>
                <a:spcPts val="6109"/>
              </a:lnSpc>
              <a:spcBef>
                <a:spcPct val="0"/>
              </a:spcBef>
            </a:pPr>
            <a:r>
              <a:rPr lang="en-US" b="true" sz="4364">
                <a:solidFill>
                  <a:srgbClr val="000000"/>
                </a:solidFill>
                <a:latin typeface="Maven Pro Bold"/>
                <a:ea typeface="Maven Pro Bold"/>
                <a:cs typeface="Maven Pro Bold"/>
                <a:sym typeface="Maven Pro Bold"/>
              </a:rPr>
              <a:t>Lọc sản phẩm</a:t>
            </a:r>
          </a:p>
        </p:txBody>
      </p:sp>
      <p:sp>
        <p:nvSpPr>
          <p:cNvPr name="Freeform 10" id="10"/>
          <p:cNvSpPr/>
          <p:nvPr/>
        </p:nvSpPr>
        <p:spPr>
          <a:xfrm flipH="false" flipV="false" rot="0">
            <a:off x="3005454" y="2799967"/>
            <a:ext cx="13419555" cy="6793650"/>
          </a:xfrm>
          <a:custGeom>
            <a:avLst/>
            <a:gdLst/>
            <a:ahLst/>
            <a:cxnLst/>
            <a:rect r="r" b="b" t="t" l="l"/>
            <a:pathLst>
              <a:path h="6793650" w="13419555">
                <a:moveTo>
                  <a:pt x="0" y="0"/>
                </a:moveTo>
                <a:lnTo>
                  <a:pt x="13419556" y="0"/>
                </a:lnTo>
                <a:lnTo>
                  <a:pt x="13419556" y="6793649"/>
                </a:lnTo>
                <a:lnTo>
                  <a:pt x="0" y="6793649"/>
                </a:lnTo>
                <a:lnTo>
                  <a:pt x="0" y="0"/>
                </a:lnTo>
                <a:close/>
              </a:path>
            </a:pathLst>
          </a:custGeom>
          <a:blipFill>
            <a:blip r:embed="rId13"/>
            <a:stretch>
              <a:fillRect l="0" t="0" r="0" b="0"/>
            </a:stretch>
          </a:blipFill>
          <a:ln w="38100" cap="sq">
            <a:solidFill>
              <a:srgbClr val="000000"/>
            </a:solidFill>
            <a:prstDash val="solid"/>
            <a:miter/>
          </a:ln>
        </p:spPr>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15353489" y="8540136"/>
            <a:ext cx="4602314" cy="3618569"/>
          </a:xfrm>
          <a:custGeom>
            <a:avLst/>
            <a:gdLst/>
            <a:ahLst/>
            <a:cxnLst/>
            <a:rect r="r" b="b" t="t" l="l"/>
            <a:pathLst>
              <a:path h="3618569" w="4602314">
                <a:moveTo>
                  <a:pt x="0" y="0"/>
                </a:moveTo>
                <a:lnTo>
                  <a:pt x="4602314" y="0"/>
                </a:lnTo>
                <a:lnTo>
                  <a:pt x="4602314" y="3618570"/>
                </a:lnTo>
                <a:lnTo>
                  <a:pt x="0" y="361857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false" flipV="false" rot="0">
            <a:off x="-674156" y="-1072630"/>
            <a:ext cx="4899948" cy="3068592"/>
          </a:xfrm>
          <a:custGeom>
            <a:avLst/>
            <a:gdLst/>
            <a:ahLst/>
            <a:cxnLst/>
            <a:rect r="r" b="b" t="t" l="l"/>
            <a:pathLst>
              <a:path h="3068592" w="4899948">
                <a:moveTo>
                  <a:pt x="0" y="0"/>
                </a:moveTo>
                <a:lnTo>
                  <a:pt x="4899948" y="0"/>
                </a:lnTo>
                <a:lnTo>
                  <a:pt x="4899948" y="3068592"/>
                </a:lnTo>
                <a:lnTo>
                  <a:pt x="0" y="306859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5" id="5"/>
          <p:cNvSpPr/>
          <p:nvPr/>
        </p:nvSpPr>
        <p:spPr>
          <a:xfrm flipH="false" flipV="false" rot="0">
            <a:off x="9144000" y="9258300"/>
            <a:ext cx="4076270" cy="2863579"/>
          </a:xfrm>
          <a:custGeom>
            <a:avLst/>
            <a:gdLst/>
            <a:ahLst/>
            <a:cxnLst/>
            <a:rect r="r" b="b" t="t" l="l"/>
            <a:pathLst>
              <a:path h="2863579" w="4076270">
                <a:moveTo>
                  <a:pt x="0" y="0"/>
                </a:moveTo>
                <a:lnTo>
                  <a:pt x="4076270" y="0"/>
                </a:lnTo>
                <a:lnTo>
                  <a:pt x="4076270" y="2863579"/>
                </a:lnTo>
                <a:lnTo>
                  <a:pt x="0" y="286357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6" id="6"/>
          <p:cNvSpPr/>
          <p:nvPr/>
        </p:nvSpPr>
        <p:spPr>
          <a:xfrm flipH="false" flipV="false" rot="0">
            <a:off x="5003948" y="-1890601"/>
            <a:ext cx="2892762" cy="2919301"/>
          </a:xfrm>
          <a:custGeom>
            <a:avLst/>
            <a:gdLst/>
            <a:ahLst/>
            <a:cxnLst/>
            <a:rect r="r" b="b" t="t" l="l"/>
            <a:pathLst>
              <a:path h="2919301" w="2892762">
                <a:moveTo>
                  <a:pt x="0" y="0"/>
                </a:moveTo>
                <a:lnTo>
                  <a:pt x="2892762" y="0"/>
                </a:lnTo>
                <a:lnTo>
                  <a:pt x="2892762" y="2919301"/>
                </a:lnTo>
                <a:lnTo>
                  <a:pt x="0" y="291930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7" id="7"/>
          <p:cNvSpPr/>
          <p:nvPr/>
        </p:nvSpPr>
        <p:spPr>
          <a:xfrm flipH="false" flipV="false" rot="-5282649">
            <a:off x="16004285" y="265374"/>
            <a:ext cx="4017207" cy="1370872"/>
          </a:xfrm>
          <a:custGeom>
            <a:avLst/>
            <a:gdLst/>
            <a:ahLst/>
            <a:cxnLst/>
            <a:rect r="r" b="b" t="t" l="l"/>
            <a:pathLst>
              <a:path h="1370872" w="4017207">
                <a:moveTo>
                  <a:pt x="0" y="0"/>
                </a:moveTo>
                <a:lnTo>
                  <a:pt x="4017207" y="0"/>
                </a:lnTo>
                <a:lnTo>
                  <a:pt x="4017207" y="1370872"/>
                </a:lnTo>
                <a:lnTo>
                  <a:pt x="0" y="137087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TextBox 8" id="8"/>
          <p:cNvSpPr txBox="true"/>
          <p:nvPr/>
        </p:nvSpPr>
        <p:spPr>
          <a:xfrm rot="0">
            <a:off x="1028700" y="1581496"/>
            <a:ext cx="9720300" cy="905633"/>
          </a:xfrm>
          <a:prstGeom prst="rect">
            <a:avLst/>
          </a:prstGeom>
        </p:spPr>
        <p:txBody>
          <a:bodyPr anchor="t" rtlCol="false" tIns="0" lIns="0" bIns="0" rIns="0">
            <a:spAutoFit/>
          </a:bodyPr>
          <a:lstStyle/>
          <a:p>
            <a:pPr algn="l">
              <a:lnSpc>
                <a:spcPts val="6644"/>
              </a:lnSpc>
            </a:pPr>
            <a:r>
              <a:rPr lang="en-US" b="true" sz="6850">
                <a:solidFill>
                  <a:srgbClr val="000000"/>
                </a:solidFill>
                <a:latin typeface="Rokkitt Bold"/>
                <a:ea typeface="Rokkitt Bold"/>
                <a:cs typeface="Rokkitt Bold"/>
                <a:sym typeface="Rokkitt Bold"/>
              </a:rPr>
              <a:t>YÊU CẦU CHỨC NĂNG</a:t>
            </a:r>
          </a:p>
        </p:txBody>
      </p:sp>
      <p:sp>
        <p:nvSpPr>
          <p:cNvPr name="TextBox 9" id="9"/>
          <p:cNvSpPr txBox="true"/>
          <p:nvPr/>
        </p:nvSpPr>
        <p:spPr>
          <a:xfrm rot="0">
            <a:off x="12282249" y="1551574"/>
            <a:ext cx="4756785" cy="746402"/>
          </a:xfrm>
          <a:prstGeom prst="rect">
            <a:avLst/>
          </a:prstGeom>
        </p:spPr>
        <p:txBody>
          <a:bodyPr anchor="t" rtlCol="false" tIns="0" lIns="0" bIns="0" rIns="0">
            <a:spAutoFit/>
          </a:bodyPr>
          <a:lstStyle/>
          <a:p>
            <a:pPr algn="ctr">
              <a:lnSpc>
                <a:spcPts val="6109"/>
              </a:lnSpc>
              <a:spcBef>
                <a:spcPct val="0"/>
              </a:spcBef>
            </a:pPr>
            <a:r>
              <a:rPr lang="en-US" b="true" sz="4364">
                <a:solidFill>
                  <a:srgbClr val="000000"/>
                </a:solidFill>
                <a:latin typeface="Maven Pro Bold"/>
                <a:ea typeface="Maven Pro Bold"/>
                <a:cs typeface="Maven Pro Bold"/>
                <a:sym typeface="Maven Pro Bold"/>
              </a:rPr>
              <a:t>Quản lý sản phẩm</a:t>
            </a:r>
          </a:p>
        </p:txBody>
      </p:sp>
      <p:sp>
        <p:nvSpPr>
          <p:cNvPr name="Freeform 10" id="10"/>
          <p:cNvSpPr/>
          <p:nvPr/>
        </p:nvSpPr>
        <p:spPr>
          <a:xfrm flipH="false" flipV="false" rot="0">
            <a:off x="2836526" y="2589139"/>
            <a:ext cx="13206651" cy="6669161"/>
          </a:xfrm>
          <a:custGeom>
            <a:avLst/>
            <a:gdLst/>
            <a:ahLst/>
            <a:cxnLst/>
            <a:rect r="r" b="b" t="t" l="l"/>
            <a:pathLst>
              <a:path h="6669161" w="13206651">
                <a:moveTo>
                  <a:pt x="0" y="0"/>
                </a:moveTo>
                <a:lnTo>
                  <a:pt x="13206650" y="0"/>
                </a:lnTo>
                <a:lnTo>
                  <a:pt x="13206650" y="6669161"/>
                </a:lnTo>
                <a:lnTo>
                  <a:pt x="0" y="6669161"/>
                </a:lnTo>
                <a:lnTo>
                  <a:pt x="0" y="0"/>
                </a:lnTo>
                <a:close/>
              </a:path>
            </a:pathLst>
          </a:custGeom>
          <a:blipFill>
            <a:blip r:embed="rId13"/>
            <a:stretch>
              <a:fillRect l="-15755" t="0" r="0" b="0"/>
            </a:stretch>
          </a:blipFill>
          <a:ln w="38100" cap="sq">
            <a:solidFill>
              <a:srgbClr val="000000"/>
            </a:solidFill>
            <a:prstDash val="solid"/>
            <a:miter/>
          </a:ln>
        </p:spPr>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15353489" y="8540136"/>
            <a:ext cx="4602314" cy="3618569"/>
          </a:xfrm>
          <a:custGeom>
            <a:avLst/>
            <a:gdLst/>
            <a:ahLst/>
            <a:cxnLst/>
            <a:rect r="r" b="b" t="t" l="l"/>
            <a:pathLst>
              <a:path h="3618569" w="4602314">
                <a:moveTo>
                  <a:pt x="0" y="0"/>
                </a:moveTo>
                <a:lnTo>
                  <a:pt x="4602314" y="0"/>
                </a:lnTo>
                <a:lnTo>
                  <a:pt x="4602314" y="3618570"/>
                </a:lnTo>
                <a:lnTo>
                  <a:pt x="0" y="361857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false" flipV="false" rot="0">
            <a:off x="-674156" y="-1072630"/>
            <a:ext cx="4899948" cy="3068592"/>
          </a:xfrm>
          <a:custGeom>
            <a:avLst/>
            <a:gdLst/>
            <a:ahLst/>
            <a:cxnLst/>
            <a:rect r="r" b="b" t="t" l="l"/>
            <a:pathLst>
              <a:path h="3068592" w="4899948">
                <a:moveTo>
                  <a:pt x="0" y="0"/>
                </a:moveTo>
                <a:lnTo>
                  <a:pt x="4899948" y="0"/>
                </a:lnTo>
                <a:lnTo>
                  <a:pt x="4899948" y="3068592"/>
                </a:lnTo>
                <a:lnTo>
                  <a:pt x="0" y="306859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5" id="5"/>
          <p:cNvSpPr/>
          <p:nvPr/>
        </p:nvSpPr>
        <p:spPr>
          <a:xfrm flipH="false" flipV="false" rot="0">
            <a:off x="9144000" y="9258300"/>
            <a:ext cx="4076270" cy="2863579"/>
          </a:xfrm>
          <a:custGeom>
            <a:avLst/>
            <a:gdLst/>
            <a:ahLst/>
            <a:cxnLst/>
            <a:rect r="r" b="b" t="t" l="l"/>
            <a:pathLst>
              <a:path h="2863579" w="4076270">
                <a:moveTo>
                  <a:pt x="0" y="0"/>
                </a:moveTo>
                <a:lnTo>
                  <a:pt x="4076270" y="0"/>
                </a:lnTo>
                <a:lnTo>
                  <a:pt x="4076270" y="2863579"/>
                </a:lnTo>
                <a:lnTo>
                  <a:pt x="0" y="286357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6" id="6"/>
          <p:cNvSpPr/>
          <p:nvPr/>
        </p:nvSpPr>
        <p:spPr>
          <a:xfrm flipH="false" flipV="false" rot="0">
            <a:off x="5003948" y="-1890601"/>
            <a:ext cx="2892762" cy="2919301"/>
          </a:xfrm>
          <a:custGeom>
            <a:avLst/>
            <a:gdLst/>
            <a:ahLst/>
            <a:cxnLst/>
            <a:rect r="r" b="b" t="t" l="l"/>
            <a:pathLst>
              <a:path h="2919301" w="2892762">
                <a:moveTo>
                  <a:pt x="0" y="0"/>
                </a:moveTo>
                <a:lnTo>
                  <a:pt x="2892762" y="0"/>
                </a:lnTo>
                <a:lnTo>
                  <a:pt x="2892762" y="2919301"/>
                </a:lnTo>
                <a:lnTo>
                  <a:pt x="0" y="291930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7" id="7"/>
          <p:cNvSpPr/>
          <p:nvPr/>
        </p:nvSpPr>
        <p:spPr>
          <a:xfrm flipH="false" flipV="false" rot="-5282649">
            <a:off x="16004285" y="265374"/>
            <a:ext cx="4017207" cy="1370872"/>
          </a:xfrm>
          <a:custGeom>
            <a:avLst/>
            <a:gdLst/>
            <a:ahLst/>
            <a:cxnLst/>
            <a:rect r="r" b="b" t="t" l="l"/>
            <a:pathLst>
              <a:path h="1370872" w="4017207">
                <a:moveTo>
                  <a:pt x="0" y="0"/>
                </a:moveTo>
                <a:lnTo>
                  <a:pt x="4017207" y="0"/>
                </a:lnTo>
                <a:lnTo>
                  <a:pt x="4017207" y="1370872"/>
                </a:lnTo>
                <a:lnTo>
                  <a:pt x="0" y="137087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TextBox 8" id="8"/>
          <p:cNvSpPr txBox="true"/>
          <p:nvPr/>
        </p:nvSpPr>
        <p:spPr>
          <a:xfrm rot="0">
            <a:off x="1028700" y="1581496"/>
            <a:ext cx="9720300" cy="905633"/>
          </a:xfrm>
          <a:prstGeom prst="rect">
            <a:avLst/>
          </a:prstGeom>
        </p:spPr>
        <p:txBody>
          <a:bodyPr anchor="t" rtlCol="false" tIns="0" lIns="0" bIns="0" rIns="0">
            <a:spAutoFit/>
          </a:bodyPr>
          <a:lstStyle/>
          <a:p>
            <a:pPr algn="l">
              <a:lnSpc>
                <a:spcPts val="6644"/>
              </a:lnSpc>
            </a:pPr>
            <a:r>
              <a:rPr lang="en-US" b="true" sz="6850">
                <a:solidFill>
                  <a:srgbClr val="000000"/>
                </a:solidFill>
                <a:latin typeface="Rokkitt Bold"/>
                <a:ea typeface="Rokkitt Bold"/>
                <a:cs typeface="Rokkitt Bold"/>
                <a:sym typeface="Rokkitt Bold"/>
              </a:rPr>
              <a:t>YÊU CẦU CHỨC NĂNG</a:t>
            </a:r>
          </a:p>
        </p:txBody>
      </p:sp>
      <p:sp>
        <p:nvSpPr>
          <p:cNvPr name="TextBox 9" id="9"/>
          <p:cNvSpPr txBox="true"/>
          <p:nvPr/>
        </p:nvSpPr>
        <p:spPr>
          <a:xfrm rot="0">
            <a:off x="1024533" y="2641269"/>
            <a:ext cx="4765119" cy="746402"/>
          </a:xfrm>
          <a:prstGeom prst="rect">
            <a:avLst/>
          </a:prstGeom>
        </p:spPr>
        <p:txBody>
          <a:bodyPr anchor="t" rtlCol="false" tIns="0" lIns="0" bIns="0" rIns="0">
            <a:spAutoFit/>
          </a:bodyPr>
          <a:lstStyle/>
          <a:p>
            <a:pPr algn="ctr">
              <a:lnSpc>
                <a:spcPts val="6109"/>
              </a:lnSpc>
              <a:spcBef>
                <a:spcPct val="0"/>
              </a:spcBef>
            </a:pPr>
            <a:r>
              <a:rPr lang="en-US" b="true" sz="4364">
                <a:solidFill>
                  <a:srgbClr val="000000"/>
                </a:solidFill>
                <a:latin typeface="Maven Pro Bold"/>
                <a:ea typeface="Maven Pro Bold"/>
                <a:cs typeface="Maven Pro Bold"/>
                <a:sym typeface="Maven Pro Bold"/>
              </a:rPr>
              <a:t>Ẩn, xóa sản phẩm</a:t>
            </a:r>
          </a:p>
        </p:txBody>
      </p:sp>
      <p:sp>
        <p:nvSpPr>
          <p:cNvPr name="Freeform 10" id="10"/>
          <p:cNvSpPr/>
          <p:nvPr/>
        </p:nvSpPr>
        <p:spPr>
          <a:xfrm flipH="false" flipV="false" rot="0">
            <a:off x="1028700" y="3627536"/>
            <a:ext cx="16181172" cy="2002420"/>
          </a:xfrm>
          <a:custGeom>
            <a:avLst/>
            <a:gdLst/>
            <a:ahLst/>
            <a:cxnLst/>
            <a:rect r="r" b="b" t="t" l="l"/>
            <a:pathLst>
              <a:path h="2002420" w="16181172">
                <a:moveTo>
                  <a:pt x="0" y="0"/>
                </a:moveTo>
                <a:lnTo>
                  <a:pt x="16181172" y="0"/>
                </a:lnTo>
                <a:lnTo>
                  <a:pt x="16181172" y="2002420"/>
                </a:lnTo>
                <a:lnTo>
                  <a:pt x="0" y="2002420"/>
                </a:lnTo>
                <a:lnTo>
                  <a:pt x="0" y="0"/>
                </a:lnTo>
                <a:close/>
              </a:path>
            </a:pathLst>
          </a:custGeom>
          <a:blipFill>
            <a:blip r:embed="rId13"/>
            <a:stretch>
              <a:fillRect l="0" t="0" r="0" b="0"/>
            </a:stretch>
          </a:blipFill>
          <a:ln w="38100" cap="sq">
            <a:solidFill>
              <a:srgbClr val="000000"/>
            </a:solidFill>
            <a:prstDash val="solid"/>
            <a:miter/>
          </a:ln>
        </p:spPr>
      </p:sp>
      <p:sp>
        <p:nvSpPr>
          <p:cNvPr name="Freeform 11" id="11"/>
          <p:cNvSpPr/>
          <p:nvPr/>
        </p:nvSpPr>
        <p:spPr>
          <a:xfrm flipH="false" flipV="false" rot="0">
            <a:off x="1028700" y="7050586"/>
            <a:ext cx="16230600" cy="2207714"/>
          </a:xfrm>
          <a:custGeom>
            <a:avLst/>
            <a:gdLst/>
            <a:ahLst/>
            <a:cxnLst/>
            <a:rect r="r" b="b" t="t" l="l"/>
            <a:pathLst>
              <a:path h="2207714" w="16230600">
                <a:moveTo>
                  <a:pt x="0" y="0"/>
                </a:moveTo>
                <a:lnTo>
                  <a:pt x="16230600" y="0"/>
                </a:lnTo>
                <a:lnTo>
                  <a:pt x="16230600" y="2207714"/>
                </a:lnTo>
                <a:lnTo>
                  <a:pt x="0" y="2207714"/>
                </a:lnTo>
                <a:lnTo>
                  <a:pt x="0" y="0"/>
                </a:lnTo>
                <a:close/>
              </a:path>
            </a:pathLst>
          </a:custGeom>
          <a:blipFill>
            <a:blip r:embed="rId14"/>
            <a:stretch>
              <a:fillRect l="0" t="0" r="-756" b="0"/>
            </a:stretch>
          </a:blipFill>
          <a:ln w="38100" cap="sq">
            <a:solidFill>
              <a:srgbClr val="000000"/>
            </a:solidFill>
            <a:prstDash val="solid"/>
            <a:miter/>
          </a:ln>
        </p:spPr>
      </p:sp>
      <p:sp>
        <p:nvSpPr>
          <p:cNvPr name="TextBox 12" id="12"/>
          <p:cNvSpPr txBox="true"/>
          <p:nvPr/>
        </p:nvSpPr>
        <p:spPr>
          <a:xfrm rot="0">
            <a:off x="986850" y="5924207"/>
            <a:ext cx="4840486" cy="746402"/>
          </a:xfrm>
          <a:prstGeom prst="rect">
            <a:avLst/>
          </a:prstGeom>
        </p:spPr>
        <p:txBody>
          <a:bodyPr anchor="t" rtlCol="false" tIns="0" lIns="0" bIns="0" rIns="0">
            <a:spAutoFit/>
          </a:bodyPr>
          <a:lstStyle/>
          <a:p>
            <a:pPr algn="ctr">
              <a:lnSpc>
                <a:spcPts val="6109"/>
              </a:lnSpc>
              <a:spcBef>
                <a:spcPct val="0"/>
              </a:spcBef>
            </a:pPr>
            <a:r>
              <a:rPr lang="en-US" b="true" sz="4364">
                <a:solidFill>
                  <a:srgbClr val="000000"/>
                </a:solidFill>
                <a:latin typeface="Maven Pro Bold"/>
                <a:ea typeface="Maven Pro Bold"/>
                <a:cs typeface="Maven Pro Bold"/>
                <a:sym typeface="Maven Pro Bold"/>
              </a:rPr>
              <a:t>Xóa loại sản phẩm</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15353489" y="8540136"/>
            <a:ext cx="4602314" cy="3618569"/>
          </a:xfrm>
          <a:custGeom>
            <a:avLst/>
            <a:gdLst/>
            <a:ahLst/>
            <a:cxnLst/>
            <a:rect r="r" b="b" t="t" l="l"/>
            <a:pathLst>
              <a:path h="3618569" w="4602314">
                <a:moveTo>
                  <a:pt x="0" y="0"/>
                </a:moveTo>
                <a:lnTo>
                  <a:pt x="4602314" y="0"/>
                </a:lnTo>
                <a:lnTo>
                  <a:pt x="4602314" y="3618570"/>
                </a:lnTo>
                <a:lnTo>
                  <a:pt x="0" y="361857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false" flipV="false" rot="0">
            <a:off x="-674156" y="-1072630"/>
            <a:ext cx="4899948" cy="3068592"/>
          </a:xfrm>
          <a:custGeom>
            <a:avLst/>
            <a:gdLst/>
            <a:ahLst/>
            <a:cxnLst/>
            <a:rect r="r" b="b" t="t" l="l"/>
            <a:pathLst>
              <a:path h="3068592" w="4899948">
                <a:moveTo>
                  <a:pt x="0" y="0"/>
                </a:moveTo>
                <a:lnTo>
                  <a:pt x="4899948" y="0"/>
                </a:lnTo>
                <a:lnTo>
                  <a:pt x="4899948" y="3068592"/>
                </a:lnTo>
                <a:lnTo>
                  <a:pt x="0" y="306859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5" id="5"/>
          <p:cNvSpPr/>
          <p:nvPr/>
        </p:nvSpPr>
        <p:spPr>
          <a:xfrm flipH="false" flipV="false" rot="0">
            <a:off x="9144000" y="9258300"/>
            <a:ext cx="4076270" cy="2863579"/>
          </a:xfrm>
          <a:custGeom>
            <a:avLst/>
            <a:gdLst/>
            <a:ahLst/>
            <a:cxnLst/>
            <a:rect r="r" b="b" t="t" l="l"/>
            <a:pathLst>
              <a:path h="2863579" w="4076270">
                <a:moveTo>
                  <a:pt x="0" y="0"/>
                </a:moveTo>
                <a:lnTo>
                  <a:pt x="4076270" y="0"/>
                </a:lnTo>
                <a:lnTo>
                  <a:pt x="4076270" y="2863579"/>
                </a:lnTo>
                <a:lnTo>
                  <a:pt x="0" y="286357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6" id="6"/>
          <p:cNvSpPr/>
          <p:nvPr/>
        </p:nvSpPr>
        <p:spPr>
          <a:xfrm flipH="false" flipV="false" rot="0">
            <a:off x="5003948" y="-1890601"/>
            <a:ext cx="2892762" cy="2919301"/>
          </a:xfrm>
          <a:custGeom>
            <a:avLst/>
            <a:gdLst/>
            <a:ahLst/>
            <a:cxnLst/>
            <a:rect r="r" b="b" t="t" l="l"/>
            <a:pathLst>
              <a:path h="2919301" w="2892762">
                <a:moveTo>
                  <a:pt x="0" y="0"/>
                </a:moveTo>
                <a:lnTo>
                  <a:pt x="2892762" y="0"/>
                </a:lnTo>
                <a:lnTo>
                  <a:pt x="2892762" y="2919301"/>
                </a:lnTo>
                <a:lnTo>
                  <a:pt x="0" y="291930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7" id="7"/>
          <p:cNvSpPr/>
          <p:nvPr/>
        </p:nvSpPr>
        <p:spPr>
          <a:xfrm flipH="false" flipV="false" rot="-5282649">
            <a:off x="16004285" y="265374"/>
            <a:ext cx="4017207" cy="1370872"/>
          </a:xfrm>
          <a:custGeom>
            <a:avLst/>
            <a:gdLst/>
            <a:ahLst/>
            <a:cxnLst/>
            <a:rect r="r" b="b" t="t" l="l"/>
            <a:pathLst>
              <a:path h="1370872" w="4017207">
                <a:moveTo>
                  <a:pt x="0" y="0"/>
                </a:moveTo>
                <a:lnTo>
                  <a:pt x="4017207" y="0"/>
                </a:lnTo>
                <a:lnTo>
                  <a:pt x="4017207" y="1370872"/>
                </a:lnTo>
                <a:lnTo>
                  <a:pt x="0" y="137087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8" id="8"/>
          <p:cNvSpPr/>
          <p:nvPr/>
        </p:nvSpPr>
        <p:spPr>
          <a:xfrm flipH="false" flipV="false" rot="0">
            <a:off x="11313418" y="745183"/>
            <a:ext cx="4998681" cy="8796634"/>
          </a:xfrm>
          <a:custGeom>
            <a:avLst/>
            <a:gdLst/>
            <a:ahLst/>
            <a:cxnLst/>
            <a:rect r="r" b="b" t="t" l="l"/>
            <a:pathLst>
              <a:path h="8796634" w="4998681">
                <a:moveTo>
                  <a:pt x="0" y="0"/>
                </a:moveTo>
                <a:lnTo>
                  <a:pt x="4998680" y="0"/>
                </a:lnTo>
                <a:lnTo>
                  <a:pt x="4998680" y="8796634"/>
                </a:lnTo>
                <a:lnTo>
                  <a:pt x="0" y="8796634"/>
                </a:lnTo>
                <a:lnTo>
                  <a:pt x="0" y="0"/>
                </a:lnTo>
                <a:close/>
              </a:path>
            </a:pathLst>
          </a:custGeom>
          <a:blipFill>
            <a:blip r:embed="rId13"/>
            <a:stretch>
              <a:fillRect l="0" t="0" r="0" b="0"/>
            </a:stretch>
          </a:blipFill>
          <a:ln w="38100" cap="sq">
            <a:solidFill>
              <a:srgbClr val="000000"/>
            </a:solidFill>
            <a:prstDash val="solid"/>
            <a:miter/>
          </a:ln>
        </p:spPr>
      </p:sp>
      <p:sp>
        <p:nvSpPr>
          <p:cNvPr name="TextBox 9" id="9"/>
          <p:cNvSpPr txBox="true"/>
          <p:nvPr/>
        </p:nvSpPr>
        <p:spPr>
          <a:xfrm rot="0">
            <a:off x="1538176" y="4183165"/>
            <a:ext cx="6931544" cy="1549781"/>
          </a:xfrm>
          <a:prstGeom prst="rect">
            <a:avLst/>
          </a:prstGeom>
        </p:spPr>
        <p:txBody>
          <a:bodyPr anchor="t" rtlCol="false" tIns="0" lIns="0" bIns="0" rIns="0">
            <a:spAutoFit/>
          </a:bodyPr>
          <a:lstStyle/>
          <a:p>
            <a:pPr algn="l">
              <a:lnSpc>
                <a:spcPts val="5916"/>
              </a:lnSpc>
            </a:pPr>
            <a:r>
              <a:rPr lang="en-US" sz="6099" b="true">
                <a:solidFill>
                  <a:srgbClr val="000000"/>
                </a:solidFill>
                <a:latin typeface="Rokkitt Bold"/>
                <a:ea typeface="Rokkitt Bold"/>
                <a:cs typeface="Rokkitt Bold"/>
                <a:sym typeface="Rokkitt Bold"/>
              </a:rPr>
              <a:t>Yêu cầu chức năng (Thêm sản phẩm)</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15353489" y="8540136"/>
            <a:ext cx="4602314" cy="3618569"/>
          </a:xfrm>
          <a:custGeom>
            <a:avLst/>
            <a:gdLst/>
            <a:ahLst/>
            <a:cxnLst/>
            <a:rect r="r" b="b" t="t" l="l"/>
            <a:pathLst>
              <a:path h="3618569" w="4602314">
                <a:moveTo>
                  <a:pt x="0" y="0"/>
                </a:moveTo>
                <a:lnTo>
                  <a:pt x="4602314" y="0"/>
                </a:lnTo>
                <a:lnTo>
                  <a:pt x="4602314" y="3618570"/>
                </a:lnTo>
                <a:lnTo>
                  <a:pt x="0" y="361857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false" flipV="false" rot="0">
            <a:off x="-674156" y="-1072630"/>
            <a:ext cx="4899948" cy="3068592"/>
          </a:xfrm>
          <a:custGeom>
            <a:avLst/>
            <a:gdLst/>
            <a:ahLst/>
            <a:cxnLst/>
            <a:rect r="r" b="b" t="t" l="l"/>
            <a:pathLst>
              <a:path h="3068592" w="4899948">
                <a:moveTo>
                  <a:pt x="0" y="0"/>
                </a:moveTo>
                <a:lnTo>
                  <a:pt x="4899948" y="0"/>
                </a:lnTo>
                <a:lnTo>
                  <a:pt x="4899948" y="3068592"/>
                </a:lnTo>
                <a:lnTo>
                  <a:pt x="0" y="306859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5" id="5"/>
          <p:cNvSpPr/>
          <p:nvPr/>
        </p:nvSpPr>
        <p:spPr>
          <a:xfrm flipH="false" flipV="false" rot="0">
            <a:off x="9144000" y="9258300"/>
            <a:ext cx="4076270" cy="2863579"/>
          </a:xfrm>
          <a:custGeom>
            <a:avLst/>
            <a:gdLst/>
            <a:ahLst/>
            <a:cxnLst/>
            <a:rect r="r" b="b" t="t" l="l"/>
            <a:pathLst>
              <a:path h="2863579" w="4076270">
                <a:moveTo>
                  <a:pt x="0" y="0"/>
                </a:moveTo>
                <a:lnTo>
                  <a:pt x="4076270" y="0"/>
                </a:lnTo>
                <a:lnTo>
                  <a:pt x="4076270" y="2863579"/>
                </a:lnTo>
                <a:lnTo>
                  <a:pt x="0" y="286357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6" id="6"/>
          <p:cNvSpPr/>
          <p:nvPr/>
        </p:nvSpPr>
        <p:spPr>
          <a:xfrm flipH="false" flipV="false" rot="0">
            <a:off x="5003948" y="-1890601"/>
            <a:ext cx="2892762" cy="2919301"/>
          </a:xfrm>
          <a:custGeom>
            <a:avLst/>
            <a:gdLst/>
            <a:ahLst/>
            <a:cxnLst/>
            <a:rect r="r" b="b" t="t" l="l"/>
            <a:pathLst>
              <a:path h="2919301" w="2892762">
                <a:moveTo>
                  <a:pt x="0" y="0"/>
                </a:moveTo>
                <a:lnTo>
                  <a:pt x="2892762" y="0"/>
                </a:lnTo>
                <a:lnTo>
                  <a:pt x="2892762" y="2919301"/>
                </a:lnTo>
                <a:lnTo>
                  <a:pt x="0" y="291930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7" id="7"/>
          <p:cNvSpPr/>
          <p:nvPr/>
        </p:nvSpPr>
        <p:spPr>
          <a:xfrm flipH="false" flipV="false" rot="-5282649">
            <a:off x="16004285" y="265374"/>
            <a:ext cx="4017207" cy="1370872"/>
          </a:xfrm>
          <a:custGeom>
            <a:avLst/>
            <a:gdLst/>
            <a:ahLst/>
            <a:cxnLst/>
            <a:rect r="r" b="b" t="t" l="l"/>
            <a:pathLst>
              <a:path h="1370872" w="4017207">
                <a:moveTo>
                  <a:pt x="0" y="0"/>
                </a:moveTo>
                <a:lnTo>
                  <a:pt x="4017207" y="0"/>
                </a:lnTo>
                <a:lnTo>
                  <a:pt x="4017207" y="1370872"/>
                </a:lnTo>
                <a:lnTo>
                  <a:pt x="0" y="137087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8" id="8"/>
          <p:cNvSpPr/>
          <p:nvPr/>
        </p:nvSpPr>
        <p:spPr>
          <a:xfrm flipH="false" flipV="false" rot="0">
            <a:off x="8301107" y="461666"/>
            <a:ext cx="7876431" cy="9226222"/>
          </a:xfrm>
          <a:custGeom>
            <a:avLst/>
            <a:gdLst/>
            <a:ahLst/>
            <a:cxnLst/>
            <a:rect r="r" b="b" t="t" l="l"/>
            <a:pathLst>
              <a:path h="9226222" w="7876431">
                <a:moveTo>
                  <a:pt x="0" y="0"/>
                </a:moveTo>
                <a:lnTo>
                  <a:pt x="7876431" y="0"/>
                </a:lnTo>
                <a:lnTo>
                  <a:pt x="7876431" y="9226222"/>
                </a:lnTo>
                <a:lnTo>
                  <a:pt x="0" y="9226222"/>
                </a:lnTo>
                <a:lnTo>
                  <a:pt x="0" y="0"/>
                </a:lnTo>
                <a:close/>
              </a:path>
            </a:pathLst>
          </a:custGeom>
          <a:blipFill>
            <a:blip r:embed="rId13"/>
            <a:stretch>
              <a:fillRect l="0" t="0" r="0" b="0"/>
            </a:stretch>
          </a:blipFill>
          <a:ln w="38100" cap="sq">
            <a:solidFill>
              <a:srgbClr val="000000"/>
            </a:solidFill>
            <a:prstDash val="solid"/>
            <a:miter/>
          </a:ln>
        </p:spPr>
      </p:sp>
      <p:sp>
        <p:nvSpPr>
          <p:cNvPr name="TextBox 9" id="9"/>
          <p:cNvSpPr txBox="true"/>
          <p:nvPr/>
        </p:nvSpPr>
        <p:spPr>
          <a:xfrm rot="0">
            <a:off x="1895462" y="3636469"/>
            <a:ext cx="4660659" cy="2292731"/>
          </a:xfrm>
          <a:prstGeom prst="rect">
            <a:avLst/>
          </a:prstGeom>
        </p:spPr>
        <p:txBody>
          <a:bodyPr anchor="t" rtlCol="false" tIns="0" lIns="0" bIns="0" rIns="0">
            <a:spAutoFit/>
          </a:bodyPr>
          <a:lstStyle/>
          <a:p>
            <a:pPr algn="l">
              <a:lnSpc>
                <a:spcPts val="5916"/>
              </a:lnSpc>
            </a:pPr>
            <a:r>
              <a:rPr lang="en-US" sz="6099" b="true">
                <a:solidFill>
                  <a:srgbClr val="000000"/>
                </a:solidFill>
                <a:latin typeface="Rokkitt Bold"/>
                <a:ea typeface="Rokkitt Bold"/>
                <a:cs typeface="Rokkitt Bold"/>
                <a:sym typeface="Rokkitt Bold"/>
              </a:rPr>
              <a:t>Yêu cầu chức năng (Sửa thông tin)</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15353489" y="8540136"/>
            <a:ext cx="4602314" cy="3618569"/>
          </a:xfrm>
          <a:custGeom>
            <a:avLst/>
            <a:gdLst/>
            <a:ahLst/>
            <a:cxnLst/>
            <a:rect r="r" b="b" t="t" l="l"/>
            <a:pathLst>
              <a:path h="3618569" w="4602314">
                <a:moveTo>
                  <a:pt x="0" y="0"/>
                </a:moveTo>
                <a:lnTo>
                  <a:pt x="4602314" y="0"/>
                </a:lnTo>
                <a:lnTo>
                  <a:pt x="4602314" y="3618570"/>
                </a:lnTo>
                <a:lnTo>
                  <a:pt x="0" y="361857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false" flipV="false" rot="0">
            <a:off x="-674156" y="-1072630"/>
            <a:ext cx="4899948" cy="3068592"/>
          </a:xfrm>
          <a:custGeom>
            <a:avLst/>
            <a:gdLst/>
            <a:ahLst/>
            <a:cxnLst/>
            <a:rect r="r" b="b" t="t" l="l"/>
            <a:pathLst>
              <a:path h="3068592" w="4899948">
                <a:moveTo>
                  <a:pt x="0" y="0"/>
                </a:moveTo>
                <a:lnTo>
                  <a:pt x="4899948" y="0"/>
                </a:lnTo>
                <a:lnTo>
                  <a:pt x="4899948" y="3068592"/>
                </a:lnTo>
                <a:lnTo>
                  <a:pt x="0" y="306859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5" id="5"/>
          <p:cNvSpPr/>
          <p:nvPr/>
        </p:nvSpPr>
        <p:spPr>
          <a:xfrm flipH="false" flipV="false" rot="0">
            <a:off x="9144000" y="9258300"/>
            <a:ext cx="4076270" cy="2863579"/>
          </a:xfrm>
          <a:custGeom>
            <a:avLst/>
            <a:gdLst/>
            <a:ahLst/>
            <a:cxnLst/>
            <a:rect r="r" b="b" t="t" l="l"/>
            <a:pathLst>
              <a:path h="2863579" w="4076270">
                <a:moveTo>
                  <a:pt x="0" y="0"/>
                </a:moveTo>
                <a:lnTo>
                  <a:pt x="4076270" y="0"/>
                </a:lnTo>
                <a:lnTo>
                  <a:pt x="4076270" y="2863579"/>
                </a:lnTo>
                <a:lnTo>
                  <a:pt x="0" y="286357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6" id="6"/>
          <p:cNvSpPr/>
          <p:nvPr/>
        </p:nvSpPr>
        <p:spPr>
          <a:xfrm flipH="false" flipV="false" rot="0">
            <a:off x="5003948" y="-1890601"/>
            <a:ext cx="2892762" cy="2919301"/>
          </a:xfrm>
          <a:custGeom>
            <a:avLst/>
            <a:gdLst/>
            <a:ahLst/>
            <a:cxnLst/>
            <a:rect r="r" b="b" t="t" l="l"/>
            <a:pathLst>
              <a:path h="2919301" w="2892762">
                <a:moveTo>
                  <a:pt x="0" y="0"/>
                </a:moveTo>
                <a:lnTo>
                  <a:pt x="2892762" y="0"/>
                </a:lnTo>
                <a:lnTo>
                  <a:pt x="2892762" y="2919301"/>
                </a:lnTo>
                <a:lnTo>
                  <a:pt x="0" y="291930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7" id="7"/>
          <p:cNvSpPr/>
          <p:nvPr/>
        </p:nvSpPr>
        <p:spPr>
          <a:xfrm flipH="false" flipV="false" rot="-5282649">
            <a:off x="16004285" y="265374"/>
            <a:ext cx="4017207" cy="1370872"/>
          </a:xfrm>
          <a:custGeom>
            <a:avLst/>
            <a:gdLst/>
            <a:ahLst/>
            <a:cxnLst/>
            <a:rect r="r" b="b" t="t" l="l"/>
            <a:pathLst>
              <a:path h="1370872" w="4017207">
                <a:moveTo>
                  <a:pt x="0" y="0"/>
                </a:moveTo>
                <a:lnTo>
                  <a:pt x="4017207" y="0"/>
                </a:lnTo>
                <a:lnTo>
                  <a:pt x="4017207" y="1370872"/>
                </a:lnTo>
                <a:lnTo>
                  <a:pt x="0" y="137087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8" id="8"/>
          <p:cNvSpPr/>
          <p:nvPr/>
        </p:nvSpPr>
        <p:spPr>
          <a:xfrm flipH="false" flipV="false" rot="0">
            <a:off x="7557863" y="1679021"/>
            <a:ext cx="8473952" cy="7191709"/>
          </a:xfrm>
          <a:custGeom>
            <a:avLst/>
            <a:gdLst/>
            <a:ahLst/>
            <a:cxnLst/>
            <a:rect r="r" b="b" t="t" l="l"/>
            <a:pathLst>
              <a:path h="7191709" w="8473952">
                <a:moveTo>
                  <a:pt x="0" y="0"/>
                </a:moveTo>
                <a:lnTo>
                  <a:pt x="8473952" y="0"/>
                </a:lnTo>
                <a:lnTo>
                  <a:pt x="8473952" y="7191709"/>
                </a:lnTo>
                <a:lnTo>
                  <a:pt x="0" y="7191709"/>
                </a:lnTo>
                <a:lnTo>
                  <a:pt x="0" y="0"/>
                </a:lnTo>
                <a:close/>
              </a:path>
            </a:pathLst>
          </a:custGeom>
          <a:blipFill>
            <a:blip r:embed="rId13"/>
            <a:stretch>
              <a:fillRect l="0" t="0" r="0" b="0"/>
            </a:stretch>
          </a:blipFill>
          <a:ln w="38100" cap="sq">
            <a:solidFill>
              <a:srgbClr val="000000"/>
            </a:solidFill>
            <a:prstDash val="solid"/>
            <a:miter/>
          </a:ln>
        </p:spPr>
      </p:sp>
      <p:sp>
        <p:nvSpPr>
          <p:cNvPr name="TextBox 9" id="9"/>
          <p:cNvSpPr txBox="true"/>
          <p:nvPr/>
        </p:nvSpPr>
        <p:spPr>
          <a:xfrm rot="0">
            <a:off x="1028700" y="2608122"/>
            <a:ext cx="5301677" cy="2292731"/>
          </a:xfrm>
          <a:prstGeom prst="rect">
            <a:avLst/>
          </a:prstGeom>
        </p:spPr>
        <p:txBody>
          <a:bodyPr anchor="t" rtlCol="false" tIns="0" lIns="0" bIns="0" rIns="0">
            <a:spAutoFit/>
          </a:bodyPr>
          <a:lstStyle/>
          <a:p>
            <a:pPr algn="l">
              <a:lnSpc>
                <a:spcPts val="5916"/>
              </a:lnSpc>
            </a:pPr>
            <a:r>
              <a:rPr lang="en-US" sz="6099" b="true">
                <a:solidFill>
                  <a:srgbClr val="000000"/>
                </a:solidFill>
                <a:latin typeface="Rokkitt Bold"/>
                <a:ea typeface="Rokkitt Bold"/>
                <a:cs typeface="Rokkitt Bold"/>
                <a:sym typeface="Rokkitt Bold"/>
              </a:rPr>
              <a:t>Yêu cầu chức năng (Thêm loại sản phẩm)</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15353489" y="8540136"/>
            <a:ext cx="4602314" cy="3618569"/>
          </a:xfrm>
          <a:custGeom>
            <a:avLst/>
            <a:gdLst/>
            <a:ahLst/>
            <a:cxnLst/>
            <a:rect r="r" b="b" t="t" l="l"/>
            <a:pathLst>
              <a:path h="3618569" w="4602314">
                <a:moveTo>
                  <a:pt x="0" y="0"/>
                </a:moveTo>
                <a:lnTo>
                  <a:pt x="4602314" y="0"/>
                </a:lnTo>
                <a:lnTo>
                  <a:pt x="4602314" y="3618570"/>
                </a:lnTo>
                <a:lnTo>
                  <a:pt x="0" y="361857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false" flipV="false" rot="0">
            <a:off x="-674156" y="-1072630"/>
            <a:ext cx="4899948" cy="3068592"/>
          </a:xfrm>
          <a:custGeom>
            <a:avLst/>
            <a:gdLst/>
            <a:ahLst/>
            <a:cxnLst/>
            <a:rect r="r" b="b" t="t" l="l"/>
            <a:pathLst>
              <a:path h="3068592" w="4899948">
                <a:moveTo>
                  <a:pt x="0" y="0"/>
                </a:moveTo>
                <a:lnTo>
                  <a:pt x="4899948" y="0"/>
                </a:lnTo>
                <a:lnTo>
                  <a:pt x="4899948" y="3068592"/>
                </a:lnTo>
                <a:lnTo>
                  <a:pt x="0" y="306859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5" id="5"/>
          <p:cNvSpPr/>
          <p:nvPr/>
        </p:nvSpPr>
        <p:spPr>
          <a:xfrm flipH="false" flipV="false" rot="0">
            <a:off x="9144000" y="9258300"/>
            <a:ext cx="4076270" cy="2863579"/>
          </a:xfrm>
          <a:custGeom>
            <a:avLst/>
            <a:gdLst/>
            <a:ahLst/>
            <a:cxnLst/>
            <a:rect r="r" b="b" t="t" l="l"/>
            <a:pathLst>
              <a:path h="2863579" w="4076270">
                <a:moveTo>
                  <a:pt x="0" y="0"/>
                </a:moveTo>
                <a:lnTo>
                  <a:pt x="4076270" y="0"/>
                </a:lnTo>
                <a:lnTo>
                  <a:pt x="4076270" y="2863579"/>
                </a:lnTo>
                <a:lnTo>
                  <a:pt x="0" y="286357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6" id="6"/>
          <p:cNvSpPr/>
          <p:nvPr/>
        </p:nvSpPr>
        <p:spPr>
          <a:xfrm flipH="false" flipV="false" rot="0">
            <a:off x="5003948" y="-1890601"/>
            <a:ext cx="2892762" cy="2919301"/>
          </a:xfrm>
          <a:custGeom>
            <a:avLst/>
            <a:gdLst/>
            <a:ahLst/>
            <a:cxnLst/>
            <a:rect r="r" b="b" t="t" l="l"/>
            <a:pathLst>
              <a:path h="2919301" w="2892762">
                <a:moveTo>
                  <a:pt x="0" y="0"/>
                </a:moveTo>
                <a:lnTo>
                  <a:pt x="2892762" y="0"/>
                </a:lnTo>
                <a:lnTo>
                  <a:pt x="2892762" y="2919301"/>
                </a:lnTo>
                <a:lnTo>
                  <a:pt x="0" y="291930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7" id="7"/>
          <p:cNvSpPr/>
          <p:nvPr/>
        </p:nvSpPr>
        <p:spPr>
          <a:xfrm flipH="false" flipV="false" rot="-5282649">
            <a:off x="16004285" y="265374"/>
            <a:ext cx="4017207" cy="1370872"/>
          </a:xfrm>
          <a:custGeom>
            <a:avLst/>
            <a:gdLst/>
            <a:ahLst/>
            <a:cxnLst/>
            <a:rect r="r" b="b" t="t" l="l"/>
            <a:pathLst>
              <a:path h="1370872" w="4017207">
                <a:moveTo>
                  <a:pt x="0" y="0"/>
                </a:moveTo>
                <a:lnTo>
                  <a:pt x="4017207" y="0"/>
                </a:lnTo>
                <a:lnTo>
                  <a:pt x="4017207" y="1370872"/>
                </a:lnTo>
                <a:lnTo>
                  <a:pt x="0" y="137087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8" id="8"/>
          <p:cNvSpPr/>
          <p:nvPr/>
        </p:nvSpPr>
        <p:spPr>
          <a:xfrm flipH="false" flipV="false" rot="0">
            <a:off x="6353387" y="2191046"/>
            <a:ext cx="11301259" cy="5904908"/>
          </a:xfrm>
          <a:custGeom>
            <a:avLst/>
            <a:gdLst/>
            <a:ahLst/>
            <a:cxnLst/>
            <a:rect r="r" b="b" t="t" l="l"/>
            <a:pathLst>
              <a:path h="5904908" w="11301259">
                <a:moveTo>
                  <a:pt x="0" y="0"/>
                </a:moveTo>
                <a:lnTo>
                  <a:pt x="11301259" y="0"/>
                </a:lnTo>
                <a:lnTo>
                  <a:pt x="11301259" y="5904908"/>
                </a:lnTo>
                <a:lnTo>
                  <a:pt x="0" y="5904908"/>
                </a:lnTo>
                <a:lnTo>
                  <a:pt x="0" y="0"/>
                </a:lnTo>
                <a:close/>
              </a:path>
            </a:pathLst>
          </a:custGeom>
          <a:blipFill>
            <a:blip r:embed="rId13"/>
            <a:stretch>
              <a:fillRect l="0" t="0" r="0" b="0"/>
            </a:stretch>
          </a:blipFill>
          <a:ln w="38100" cap="sq">
            <a:solidFill>
              <a:srgbClr val="000000"/>
            </a:solidFill>
            <a:prstDash val="solid"/>
            <a:miter/>
          </a:ln>
        </p:spPr>
      </p:sp>
      <p:sp>
        <p:nvSpPr>
          <p:cNvPr name="TextBox 9" id="9"/>
          <p:cNvSpPr txBox="true"/>
          <p:nvPr/>
        </p:nvSpPr>
        <p:spPr>
          <a:xfrm rot="0">
            <a:off x="1028700" y="4236259"/>
            <a:ext cx="4773061" cy="2292731"/>
          </a:xfrm>
          <a:prstGeom prst="rect">
            <a:avLst/>
          </a:prstGeom>
        </p:spPr>
        <p:txBody>
          <a:bodyPr anchor="t" rtlCol="false" tIns="0" lIns="0" bIns="0" rIns="0">
            <a:spAutoFit/>
          </a:bodyPr>
          <a:lstStyle/>
          <a:p>
            <a:pPr algn="l">
              <a:lnSpc>
                <a:spcPts val="5916"/>
              </a:lnSpc>
            </a:pPr>
            <a:r>
              <a:rPr lang="en-US" sz="6099" b="true">
                <a:solidFill>
                  <a:srgbClr val="000000"/>
                </a:solidFill>
                <a:latin typeface="Rokkitt Bold"/>
                <a:ea typeface="Rokkitt Bold"/>
                <a:cs typeface="Rokkitt Bold"/>
                <a:sym typeface="Rokkitt Bold"/>
              </a:rPr>
              <a:t>YÊU CẦU CHỨC NĂNG (MUA HÀNG)</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438019" y="6481999"/>
            <a:ext cx="1924964" cy="2072640"/>
          </a:xfrm>
          <a:custGeom>
            <a:avLst/>
            <a:gdLst/>
            <a:ahLst/>
            <a:cxnLst/>
            <a:rect r="r" b="b" t="t" l="l"/>
            <a:pathLst>
              <a:path h="2072640" w="1924964">
                <a:moveTo>
                  <a:pt x="0" y="0"/>
                </a:moveTo>
                <a:lnTo>
                  <a:pt x="1924964" y="0"/>
                </a:lnTo>
                <a:lnTo>
                  <a:pt x="1924964" y="2072640"/>
                </a:lnTo>
                <a:lnTo>
                  <a:pt x="0" y="207264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false" flipV="false" rot="0">
            <a:off x="1028700" y="4860467"/>
            <a:ext cx="16230600" cy="2089690"/>
          </a:xfrm>
          <a:custGeom>
            <a:avLst/>
            <a:gdLst/>
            <a:ahLst/>
            <a:cxnLst/>
            <a:rect r="r" b="b" t="t" l="l"/>
            <a:pathLst>
              <a:path h="2089690" w="16230600">
                <a:moveTo>
                  <a:pt x="0" y="0"/>
                </a:moveTo>
                <a:lnTo>
                  <a:pt x="16230600" y="0"/>
                </a:lnTo>
                <a:lnTo>
                  <a:pt x="16230600" y="2089690"/>
                </a:lnTo>
                <a:lnTo>
                  <a:pt x="0" y="208969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5" id="5"/>
          <p:cNvSpPr/>
          <p:nvPr/>
        </p:nvSpPr>
        <p:spPr>
          <a:xfrm flipH="false" flipV="false" rot="0">
            <a:off x="2054378" y="3990071"/>
            <a:ext cx="2589782" cy="2589782"/>
          </a:xfrm>
          <a:custGeom>
            <a:avLst/>
            <a:gdLst/>
            <a:ahLst/>
            <a:cxnLst/>
            <a:rect r="r" b="b" t="t" l="l"/>
            <a:pathLst>
              <a:path h="2589782" w="2589782">
                <a:moveTo>
                  <a:pt x="0" y="0"/>
                </a:moveTo>
                <a:lnTo>
                  <a:pt x="2589782" y="0"/>
                </a:lnTo>
                <a:lnTo>
                  <a:pt x="2589782" y="2589782"/>
                </a:lnTo>
                <a:lnTo>
                  <a:pt x="0" y="2589782"/>
                </a:lnTo>
                <a:lnTo>
                  <a:pt x="0" y="0"/>
                </a:lnTo>
                <a:close/>
              </a:path>
            </a:pathLst>
          </a:custGeom>
          <a:blipFill>
            <a:blip r:embed="rId7">
              <a:alphaModFix amt="16000"/>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4377936" y="5284929"/>
            <a:ext cx="2589847" cy="2589848"/>
          </a:xfrm>
          <a:custGeom>
            <a:avLst/>
            <a:gdLst/>
            <a:ahLst/>
            <a:cxnLst/>
            <a:rect r="r" b="b" t="t" l="l"/>
            <a:pathLst>
              <a:path h="2589848" w="2589847">
                <a:moveTo>
                  <a:pt x="0" y="0"/>
                </a:moveTo>
                <a:lnTo>
                  <a:pt x="2589848" y="0"/>
                </a:lnTo>
                <a:lnTo>
                  <a:pt x="2589848" y="2589848"/>
                </a:lnTo>
                <a:lnTo>
                  <a:pt x="0" y="2589848"/>
                </a:lnTo>
                <a:lnTo>
                  <a:pt x="0" y="0"/>
                </a:lnTo>
                <a:close/>
              </a:path>
            </a:pathLst>
          </a:custGeom>
          <a:blipFill>
            <a:blip r:embed="rId9">
              <a:alphaModFix amt="16000"/>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7" id="7"/>
          <p:cNvSpPr/>
          <p:nvPr/>
        </p:nvSpPr>
        <p:spPr>
          <a:xfrm flipH="false" flipV="false" rot="0">
            <a:off x="9011817" y="5284994"/>
            <a:ext cx="2589847" cy="2589847"/>
          </a:xfrm>
          <a:custGeom>
            <a:avLst/>
            <a:gdLst/>
            <a:ahLst/>
            <a:cxnLst/>
            <a:rect r="r" b="b" t="t" l="l"/>
            <a:pathLst>
              <a:path h="2589847" w="2589847">
                <a:moveTo>
                  <a:pt x="0" y="0"/>
                </a:moveTo>
                <a:lnTo>
                  <a:pt x="2589847" y="0"/>
                </a:lnTo>
                <a:lnTo>
                  <a:pt x="2589847" y="2589848"/>
                </a:lnTo>
                <a:lnTo>
                  <a:pt x="0" y="2589848"/>
                </a:lnTo>
                <a:lnTo>
                  <a:pt x="0" y="0"/>
                </a:lnTo>
                <a:close/>
              </a:path>
            </a:pathLst>
          </a:custGeom>
          <a:blipFill>
            <a:blip r:embed="rId11">
              <a:alphaModFix amt="16000"/>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8" id="8"/>
          <p:cNvSpPr/>
          <p:nvPr/>
        </p:nvSpPr>
        <p:spPr>
          <a:xfrm flipH="false" flipV="false" rot="0">
            <a:off x="6688226" y="3990071"/>
            <a:ext cx="2589847" cy="2589848"/>
          </a:xfrm>
          <a:custGeom>
            <a:avLst/>
            <a:gdLst/>
            <a:ahLst/>
            <a:cxnLst/>
            <a:rect r="r" b="b" t="t" l="l"/>
            <a:pathLst>
              <a:path h="2589848" w="2589847">
                <a:moveTo>
                  <a:pt x="0" y="0"/>
                </a:moveTo>
                <a:lnTo>
                  <a:pt x="2589847" y="0"/>
                </a:lnTo>
                <a:lnTo>
                  <a:pt x="2589847" y="2589847"/>
                </a:lnTo>
                <a:lnTo>
                  <a:pt x="0" y="2589847"/>
                </a:lnTo>
                <a:lnTo>
                  <a:pt x="0" y="0"/>
                </a:lnTo>
                <a:close/>
              </a:path>
            </a:pathLst>
          </a:custGeom>
          <a:blipFill>
            <a:blip r:embed="rId13">
              <a:alphaModFix amt="16000"/>
              <a:extLst>
                <a:ext uri="{96DAC541-7B7A-43D3-8B79-37D633B846F1}">
                  <asvg:svgBlip xmlns:asvg="http://schemas.microsoft.com/office/drawing/2016/SVG/main" r:embed="rId14"/>
                </a:ext>
              </a:extLst>
            </a:blip>
            <a:stretch>
              <a:fillRect l="0" t="0" r="0" b="0"/>
            </a:stretch>
          </a:blipFill>
          <a:ln cap="sq">
            <a:noFill/>
            <a:prstDash val="solid"/>
            <a:miter/>
          </a:ln>
        </p:spPr>
      </p:sp>
      <p:sp>
        <p:nvSpPr>
          <p:cNvPr name="Freeform 9" id="9"/>
          <p:cNvSpPr/>
          <p:nvPr/>
        </p:nvSpPr>
        <p:spPr>
          <a:xfrm flipH="false" flipV="false" rot="0">
            <a:off x="11331468" y="3990071"/>
            <a:ext cx="2589848" cy="2589848"/>
          </a:xfrm>
          <a:custGeom>
            <a:avLst/>
            <a:gdLst/>
            <a:ahLst/>
            <a:cxnLst/>
            <a:rect r="r" b="b" t="t" l="l"/>
            <a:pathLst>
              <a:path h="2589848" w="2589848">
                <a:moveTo>
                  <a:pt x="0" y="0"/>
                </a:moveTo>
                <a:lnTo>
                  <a:pt x="2589848" y="0"/>
                </a:lnTo>
                <a:lnTo>
                  <a:pt x="2589848" y="2589847"/>
                </a:lnTo>
                <a:lnTo>
                  <a:pt x="0" y="2589847"/>
                </a:lnTo>
                <a:lnTo>
                  <a:pt x="0" y="0"/>
                </a:lnTo>
                <a:close/>
              </a:path>
            </a:pathLst>
          </a:custGeom>
          <a:blipFill>
            <a:blip r:embed="rId13">
              <a:alphaModFix amt="16000"/>
              <a:extLst>
                <a:ext uri="{96DAC541-7B7A-43D3-8B79-37D633B846F1}">
                  <asvg:svgBlip xmlns:asvg="http://schemas.microsoft.com/office/drawing/2016/SVG/main" r:embed="rId14"/>
                </a:ext>
              </a:extLst>
            </a:blip>
            <a:stretch>
              <a:fillRect l="0" t="0" r="0" b="0"/>
            </a:stretch>
          </a:blipFill>
          <a:ln cap="sq">
            <a:noFill/>
            <a:prstDash val="solid"/>
            <a:miter/>
          </a:ln>
        </p:spPr>
      </p:sp>
      <p:grpSp>
        <p:nvGrpSpPr>
          <p:cNvPr name="Group 10" id="10"/>
          <p:cNvGrpSpPr/>
          <p:nvPr/>
        </p:nvGrpSpPr>
        <p:grpSpPr>
          <a:xfrm rot="0">
            <a:off x="2600766" y="4536459"/>
            <a:ext cx="1497006" cy="1497006"/>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AB7E2"/>
            </a:solidFill>
            <a:ln cap="sq">
              <a:noFill/>
              <a:prstDash val="solid"/>
              <a:miter/>
            </a:ln>
          </p:spPr>
        </p:sp>
        <p:sp>
          <p:nvSpPr>
            <p:cNvPr name="TextBox 12" id="12"/>
            <p:cNvSpPr txBox="true"/>
            <p:nvPr/>
          </p:nvSpPr>
          <p:spPr>
            <a:xfrm>
              <a:off x="76200" y="28575"/>
              <a:ext cx="660400" cy="708025"/>
            </a:xfrm>
            <a:prstGeom prst="rect">
              <a:avLst/>
            </a:prstGeom>
          </p:spPr>
          <p:txBody>
            <a:bodyPr anchor="ctr" rtlCol="false" tIns="50800" lIns="50800" bIns="50800" rIns="50800"/>
            <a:lstStyle/>
            <a:p>
              <a:pPr algn="ctr" marL="0" indent="0" lvl="0">
                <a:lnSpc>
                  <a:spcPts val="3359"/>
                </a:lnSpc>
                <a:spcBef>
                  <a:spcPct val="0"/>
                </a:spcBef>
              </a:pPr>
            </a:p>
          </p:txBody>
        </p:sp>
      </p:grpSp>
      <p:grpSp>
        <p:nvGrpSpPr>
          <p:cNvPr name="Group 13" id="13"/>
          <p:cNvGrpSpPr/>
          <p:nvPr/>
        </p:nvGrpSpPr>
        <p:grpSpPr>
          <a:xfrm rot="0">
            <a:off x="4924357" y="5792713"/>
            <a:ext cx="1497006" cy="1497006"/>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6EC5"/>
            </a:solidFill>
            <a:ln cap="sq">
              <a:noFill/>
              <a:prstDash val="solid"/>
              <a:miter/>
            </a:ln>
          </p:spPr>
        </p:sp>
        <p:sp>
          <p:nvSpPr>
            <p:cNvPr name="TextBox 15" id="15"/>
            <p:cNvSpPr txBox="true"/>
            <p:nvPr/>
          </p:nvSpPr>
          <p:spPr>
            <a:xfrm>
              <a:off x="76200" y="28575"/>
              <a:ext cx="660400" cy="708025"/>
            </a:xfrm>
            <a:prstGeom prst="rect">
              <a:avLst/>
            </a:prstGeom>
          </p:spPr>
          <p:txBody>
            <a:bodyPr anchor="ctr" rtlCol="false" tIns="50800" lIns="50800" bIns="50800" rIns="50800"/>
            <a:lstStyle/>
            <a:p>
              <a:pPr algn="ctr" marL="0" indent="0" lvl="0">
                <a:lnSpc>
                  <a:spcPts val="3359"/>
                </a:lnSpc>
                <a:spcBef>
                  <a:spcPct val="0"/>
                </a:spcBef>
              </a:pPr>
            </a:p>
          </p:txBody>
        </p:sp>
      </p:grpSp>
      <p:grpSp>
        <p:nvGrpSpPr>
          <p:cNvPr name="Group 16" id="16"/>
          <p:cNvGrpSpPr/>
          <p:nvPr/>
        </p:nvGrpSpPr>
        <p:grpSpPr>
          <a:xfrm rot="0">
            <a:off x="7234646" y="4536459"/>
            <a:ext cx="1497006" cy="1497006"/>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C92D5"/>
            </a:solidFill>
            <a:ln cap="sq">
              <a:noFill/>
              <a:prstDash val="solid"/>
              <a:miter/>
            </a:ln>
          </p:spPr>
        </p:sp>
        <p:sp>
          <p:nvSpPr>
            <p:cNvPr name="TextBox 18" id="18"/>
            <p:cNvSpPr txBox="true"/>
            <p:nvPr/>
          </p:nvSpPr>
          <p:spPr>
            <a:xfrm>
              <a:off x="76200" y="28575"/>
              <a:ext cx="660400" cy="708025"/>
            </a:xfrm>
            <a:prstGeom prst="rect">
              <a:avLst/>
            </a:prstGeom>
          </p:spPr>
          <p:txBody>
            <a:bodyPr anchor="ctr" rtlCol="false" tIns="50800" lIns="50800" bIns="50800" rIns="50800"/>
            <a:lstStyle/>
            <a:p>
              <a:pPr algn="ctr" marL="0" indent="0" lvl="0">
                <a:lnSpc>
                  <a:spcPts val="3359"/>
                </a:lnSpc>
                <a:spcBef>
                  <a:spcPct val="0"/>
                </a:spcBef>
              </a:pPr>
            </a:p>
          </p:txBody>
        </p:sp>
      </p:grpSp>
      <p:grpSp>
        <p:nvGrpSpPr>
          <p:cNvPr name="Group 19" id="19"/>
          <p:cNvGrpSpPr/>
          <p:nvPr/>
        </p:nvGrpSpPr>
        <p:grpSpPr>
          <a:xfrm rot="0">
            <a:off x="9558237" y="5792713"/>
            <a:ext cx="1497006" cy="1497006"/>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A5095"/>
            </a:solidFill>
            <a:ln cap="sq">
              <a:noFill/>
              <a:prstDash val="solid"/>
              <a:miter/>
            </a:ln>
          </p:spPr>
        </p:sp>
        <p:sp>
          <p:nvSpPr>
            <p:cNvPr name="TextBox 21" id="21"/>
            <p:cNvSpPr txBox="true"/>
            <p:nvPr/>
          </p:nvSpPr>
          <p:spPr>
            <a:xfrm>
              <a:off x="76200" y="28575"/>
              <a:ext cx="660400" cy="708025"/>
            </a:xfrm>
            <a:prstGeom prst="rect">
              <a:avLst/>
            </a:prstGeom>
          </p:spPr>
          <p:txBody>
            <a:bodyPr anchor="ctr" rtlCol="false" tIns="50800" lIns="50800" bIns="50800" rIns="50800"/>
            <a:lstStyle/>
            <a:p>
              <a:pPr algn="ctr" marL="0" indent="0" lvl="0">
                <a:lnSpc>
                  <a:spcPts val="3359"/>
                </a:lnSpc>
                <a:spcBef>
                  <a:spcPct val="0"/>
                </a:spcBef>
              </a:pPr>
            </a:p>
          </p:txBody>
        </p:sp>
      </p:grpSp>
      <p:grpSp>
        <p:nvGrpSpPr>
          <p:cNvPr name="Group 22" id="22"/>
          <p:cNvGrpSpPr/>
          <p:nvPr/>
        </p:nvGrpSpPr>
        <p:grpSpPr>
          <a:xfrm rot="0">
            <a:off x="11868527" y="4536459"/>
            <a:ext cx="1497006" cy="1497006"/>
            <a:chOff x="0" y="0"/>
            <a:chExt cx="812800" cy="812800"/>
          </a:xfrm>
        </p:grpSpPr>
        <p:sp>
          <p:nvSpPr>
            <p:cNvPr name="Freeform 23" id="2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A81D5"/>
            </a:solidFill>
            <a:ln cap="sq">
              <a:noFill/>
              <a:prstDash val="solid"/>
              <a:miter/>
            </a:ln>
          </p:spPr>
        </p:sp>
        <p:sp>
          <p:nvSpPr>
            <p:cNvPr name="TextBox 24" id="24"/>
            <p:cNvSpPr txBox="true"/>
            <p:nvPr/>
          </p:nvSpPr>
          <p:spPr>
            <a:xfrm>
              <a:off x="76200" y="28575"/>
              <a:ext cx="660400" cy="708025"/>
            </a:xfrm>
            <a:prstGeom prst="rect">
              <a:avLst/>
            </a:prstGeom>
          </p:spPr>
          <p:txBody>
            <a:bodyPr anchor="ctr" rtlCol="false" tIns="50800" lIns="50800" bIns="50800" rIns="50800"/>
            <a:lstStyle/>
            <a:p>
              <a:pPr algn="ctr" marL="0" indent="0" lvl="0">
                <a:lnSpc>
                  <a:spcPts val="3359"/>
                </a:lnSpc>
                <a:spcBef>
                  <a:spcPct val="0"/>
                </a:spcBef>
              </a:pPr>
            </a:p>
          </p:txBody>
        </p:sp>
      </p:grpSp>
      <p:grpSp>
        <p:nvGrpSpPr>
          <p:cNvPr name="Group 25" id="25"/>
          <p:cNvGrpSpPr/>
          <p:nvPr/>
        </p:nvGrpSpPr>
        <p:grpSpPr>
          <a:xfrm rot="0">
            <a:off x="14192118" y="5792713"/>
            <a:ext cx="1497006" cy="1497006"/>
            <a:chOff x="0" y="0"/>
            <a:chExt cx="812800" cy="812800"/>
          </a:xfrm>
        </p:grpSpPr>
        <p:sp>
          <p:nvSpPr>
            <p:cNvPr name="Freeform 26" id="2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A4580"/>
            </a:solidFill>
            <a:ln cap="sq">
              <a:noFill/>
              <a:prstDash val="solid"/>
              <a:miter/>
            </a:ln>
          </p:spPr>
        </p:sp>
        <p:sp>
          <p:nvSpPr>
            <p:cNvPr name="TextBox 27" id="27"/>
            <p:cNvSpPr txBox="true"/>
            <p:nvPr/>
          </p:nvSpPr>
          <p:spPr>
            <a:xfrm>
              <a:off x="76200" y="28575"/>
              <a:ext cx="660400" cy="708025"/>
            </a:xfrm>
            <a:prstGeom prst="rect">
              <a:avLst/>
            </a:prstGeom>
          </p:spPr>
          <p:txBody>
            <a:bodyPr anchor="ctr" rtlCol="false" tIns="50800" lIns="50800" bIns="50800" rIns="50800"/>
            <a:lstStyle/>
            <a:p>
              <a:pPr algn="ctr" marL="0" indent="0" lvl="0">
                <a:lnSpc>
                  <a:spcPts val="3359"/>
                </a:lnSpc>
                <a:spcBef>
                  <a:spcPct val="0"/>
                </a:spcBef>
              </a:pPr>
            </a:p>
          </p:txBody>
        </p:sp>
      </p:grpSp>
      <p:sp>
        <p:nvSpPr>
          <p:cNvPr name="Freeform 28" id="28"/>
          <p:cNvSpPr/>
          <p:nvPr/>
        </p:nvSpPr>
        <p:spPr>
          <a:xfrm flipH="false" flipV="false" rot="0">
            <a:off x="2934693" y="4832491"/>
            <a:ext cx="829152" cy="904941"/>
          </a:xfrm>
          <a:custGeom>
            <a:avLst/>
            <a:gdLst/>
            <a:ahLst/>
            <a:cxnLst/>
            <a:rect r="r" b="b" t="t" l="l"/>
            <a:pathLst>
              <a:path h="904941" w="829152">
                <a:moveTo>
                  <a:pt x="0" y="0"/>
                </a:moveTo>
                <a:lnTo>
                  <a:pt x="829152" y="0"/>
                </a:lnTo>
                <a:lnTo>
                  <a:pt x="829152" y="904941"/>
                </a:lnTo>
                <a:lnTo>
                  <a:pt x="0" y="904941"/>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29" id="29"/>
          <p:cNvSpPr/>
          <p:nvPr/>
        </p:nvSpPr>
        <p:spPr>
          <a:xfrm flipH="false" flipV="false" rot="0">
            <a:off x="7620902" y="4886340"/>
            <a:ext cx="724494" cy="797242"/>
          </a:xfrm>
          <a:custGeom>
            <a:avLst/>
            <a:gdLst/>
            <a:ahLst/>
            <a:cxnLst/>
            <a:rect r="r" b="b" t="t" l="l"/>
            <a:pathLst>
              <a:path h="797242" w="724494">
                <a:moveTo>
                  <a:pt x="0" y="0"/>
                </a:moveTo>
                <a:lnTo>
                  <a:pt x="724494" y="0"/>
                </a:lnTo>
                <a:lnTo>
                  <a:pt x="724494" y="797243"/>
                </a:lnTo>
                <a:lnTo>
                  <a:pt x="0" y="797243"/>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Freeform 30" id="30"/>
          <p:cNvSpPr/>
          <p:nvPr/>
        </p:nvSpPr>
        <p:spPr>
          <a:xfrm flipH="false" flipV="false" rot="0">
            <a:off x="9908119" y="6170498"/>
            <a:ext cx="797242" cy="741436"/>
          </a:xfrm>
          <a:custGeom>
            <a:avLst/>
            <a:gdLst/>
            <a:ahLst/>
            <a:cxnLst/>
            <a:rect r="r" b="b" t="t" l="l"/>
            <a:pathLst>
              <a:path h="741436" w="797242">
                <a:moveTo>
                  <a:pt x="0" y="0"/>
                </a:moveTo>
                <a:lnTo>
                  <a:pt x="797243" y="0"/>
                </a:lnTo>
                <a:lnTo>
                  <a:pt x="797243" y="741436"/>
                </a:lnTo>
                <a:lnTo>
                  <a:pt x="0" y="741436"/>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p:spPr>
      </p:sp>
      <p:sp>
        <p:nvSpPr>
          <p:cNvPr name="Freeform 31" id="31"/>
          <p:cNvSpPr/>
          <p:nvPr/>
        </p:nvSpPr>
        <p:spPr>
          <a:xfrm flipH="false" flipV="false" rot="0">
            <a:off x="12218409" y="4912251"/>
            <a:ext cx="797242" cy="745422"/>
          </a:xfrm>
          <a:custGeom>
            <a:avLst/>
            <a:gdLst/>
            <a:ahLst/>
            <a:cxnLst/>
            <a:rect r="r" b="b" t="t" l="l"/>
            <a:pathLst>
              <a:path h="745422" w="797242">
                <a:moveTo>
                  <a:pt x="0" y="0"/>
                </a:moveTo>
                <a:lnTo>
                  <a:pt x="797242" y="0"/>
                </a:lnTo>
                <a:lnTo>
                  <a:pt x="797242" y="745422"/>
                </a:lnTo>
                <a:lnTo>
                  <a:pt x="0" y="745422"/>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p:spPr>
      </p:sp>
      <p:sp>
        <p:nvSpPr>
          <p:cNvPr name="Freeform 32" id="32"/>
          <p:cNvSpPr/>
          <p:nvPr/>
        </p:nvSpPr>
        <p:spPr>
          <a:xfrm flipH="false" flipV="false" rot="0">
            <a:off x="14578374" y="6142595"/>
            <a:ext cx="724494" cy="797242"/>
          </a:xfrm>
          <a:custGeom>
            <a:avLst/>
            <a:gdLst/>
            <a:ahLst/>
            <a:cxnLst/>
            <a:rect r="r" b="b" t="t" l="l"/>
            <a:pathLst>
              <a:path h="797242" w="724494">
                <a:moveTo>
                  <a:pt x="0" y="0"/>
                </a:moveTo>
                <a:lnTo>
                  <a:pt x="724494" y="0"/>
                </a:lnTo>
                <a:lnTo>
                  <a:pt x="724494" y="797242"/>
                </a:lnTo>
                <a:lnTo>
                  <a:pt x="0" y="797242"/>
                </a:lnTo>
                <a:lnTo>
                  <a:pt x="0" y="0"/>
                </a:lnTo>
                <a:close/>
              </a:path>
            </a:pathLst>
          </a:custGeom>
          <a:blipFill>
            <a:blip r:embed="rId23">
              <a:extLst>
                <a:ext uri="{96DAC541-7B7A-43D3-8B79-37D633B846F1}">
                  <asvg:svgBlip xmlns:asvg="http://schemas.microsoft.com/office/drawing/2016/SVG/main" r:embed="rId24"/>
                </a:ext>
              </a:extLst>
            </a:blip>
            <a:stretch>
              <a:fillRect l="0" t="0" r="0" b="0"/>
            </a:stretch>
          </a:blipFill>
        </p:spPr>
      </p:sp>
      <p:sp>
        <p:nvSpPr>
          <p:cNvPr name="Freeform 33" id="33"/>
          <p:cNvSpPr/>
          <p:nvPr/>
        </p:nvSpPr>
        <p:spPr>
          <a:xfrm flipH="false" flipV="false" rot="0">
            <a:off x="5277572" y="6149881"/>
            <a:ext cx="790575" cy="782669"/>
          </a:xfrm>
          <a:custGeom>
            <a:avLst/>
            <a:gdLst/>
            <a:ahLst/>
            <a:cxnLst/>
            <a:rect r="r" b="b" t="t" l="l"/>
            <a:pathLst>
              <a:path h="782669" w="790575">
                <a:moveTo>
                  <a:pt x="0" y="0"/>
                </a:moveTo>
                <a:lnTo>
                  <a:pt x="790575" y="0"/>
                </a:lnTo>
                <a:lnTo>
                  <a:pt x="790575" y="782670"/>
                </a:lnTo>
                <a:lnTo>
                  <a:pt x="0" y="782670"/>
                </a:lnTo>
                <a:lnTo>
                  <a:pt x="0" y="0"/>
                </a:lnTo>
                <a:close/>
              </a:path>
            </a:pathLst>
          </a:custGeom>
          <a:blipFill>
            <a:blip r:embed="rId25">
              <a:extLst>
                <a:ext uri="{96DAC541-7B7A-43D3-8B79-37D633B846F1}">
                  <asvg:svgBlip xmlns:asvg="http://schemas.microsoft.com/office/drawing/2016/SVG/main" r:embed="rId26"/>
                </a:ext>
              </a:extLst>
            </a:blip>
            <a:stretch>
              <a:fillRect l="0" t="0" r="0" b="0"/>
            </a:stretch>
          </a:blipFill>
        </p:spPr>
      </p:sp>
      <p:sp>
        <p:nvSpPr>
          <p:cNvPr name="Freeform 34" id="34"/>
          <p:cNvSpPr/>
          <p:nvPr/>
        </p:nvSpPr>
        <p:spPr>
          <a:xfrm flipH="false" flipV="true" rot="0">
            <a:off x="3349269" y="6697046"/>
            <a:ext cx="993504" cy="704146"/>
          </a:xfrm>
          <a:custGeom>
            <a:avLst/>
            <a:gdLst/>
            <a:ahLst/>
            <a:cxnLst/>
            <a:rect r="r" b="b" t="t" l="l"/>
            <a:pathLst>
              <a:path h="704146" w="993504">
                <a:moveTo>
                  <a:pt x="0" y="704145"/>
                </a:moveTo>
                <a:lnTo>
                  <a:pt x="993503" y="704145"/>
                </a:lnTo>
                <a:lnTo>
                  <a:pt x="993503" y="0"/>
                </a:lnTo>
                <a:lnTo>
                  <a:pt x="0" y="0"/>
                </a:lnTo>
                <a:lnTo>
                  <a:pt x="0" y="704145"/>
                </a:lnTo>
                <a:close/>
              </a:path>
            </a:pathLst>
          </a:custGeom>
          <a:blipFill>
            <a:blip r:embed="rId27">
              <a:extLst>
                <a:ext uri="{96DAC541-7B7A-43D3-8B79-37D633B846F1}">
                  <asvg:svgBlip xmlns:asvg="http://schemas.microsoft.com/office/drawing/2016/SVG/main" r:embed="rId28"/>
                </a:ext>
              </a:extLst>
            </a:blip>
            <a:stretch>
              <a:fillRect l="0" t="0" r="0" b="0"/>
            </a:stretch>
          </a:blipFill>
          <a:ln cap="sq">
            <a:noFill/>
            <a:prstDash val="solid"/>
            <a:miter/>
          </a:ln>
        </p:spPr>
      </p:sp>
      <p:sp>
        <p:nvSpPr>
          <p:cNvPr name="Freeform 35" id="35"/>
          <p:cNvSpPr/>
          <p:nvPr/>
        </p:nvSpPr>
        <p:spPr>
          <a:xfrm flipH="false" flipV="true" rot="0">
            <a:off x="7983149" y="6697046"/>
            <a:ext cx="993504" cy="704146"/>
          </a:xfrm>
          <a:custGeom>
            <a:avLst/>
            <a:gdLst/>
            <a:ahLst/>
            <a:cxnLst/>
            <a:rect r="r" b="b" t="t" l="l"/>
            <a:pathLst>
              <a:path h="704146" w="993504">
                <a:moveTo>
                  <a:pt x="0" y="704145"/>
                </a:moveTo>
                <a:lnTo>
                  <a:pt x="993504" y="704145"/>
                </a:lnTo>
                <a:lnTo>
                  <a:pt x="993504" y="0"/>
                </a:lnTo>
                <a:lnTo>
                  <a:pt x="0" y="0"/>
                </a:lnTo>
                <a:lnTo>
                  <a:pt x="0" y="704145"/>
                </a:lnTo>
                <a:close/>
              </a:path>
            </a:pathLst>
          </a:custGeom>
          <a:blipFill>
            <a:blip r:embed="rId27">
              <a:extLst>
                <a:ext uri="{96DAC541-7B7A-43D3-8B79-37D633B846F1}">
                  <asvg:svgBlip xmlns:asvg="http://schemas.microsoft.com/office/drawing/2016/SVG/main" r:embed="rId28"/>
                </a:ext>
              </a:extLst>
            </a:blip>
            <a:stretch>
              <a:fillRect l="0" t="0" r="0" b="0"/>
            </a:stretch>
          </a:blipFill>
          <a:ln cap="sq">
            <a:noFill/>
            <a:prstDash val="solid"/>
            <a:miter/>
          </a:ln>
        </p:spPr>
      </p:sp>
      <p:sp>
        <p:nvSpPr>
          <p:cNvPr name="Freeform 36" id="36"/>
          <p:cNvSpPr/>
          <p:nvPr/>
        </p:nvSpPr>
        <p:spPr>
          <a:xfrm flipH="false" flipV="false" rot="0">
            <a:off x="5672860" y="4480418"/>
            <a:ext cx="993504" cy="704146"/>
          </a:xfrm>
          <a:custGeom>
            <a:avLst/>
            <a:gdLst/>
            <a:ahLst/>
            <a:cxnLst/>
            <a:rect r="r" b="b" t="t" l="l"/>
            <a:pathLst>
              <a:path h="704146" w="993504">
                <a:moveTo>
                  <a:pt x="0" y="0"/>
                </a:moveTo>
                <a:lnTo>
                  <a:pt x="993503" y="0"/>
                </a:lnTo>
                <a:lnTo>
                  <a:pt x="993503" y="704146"/>
                </a:lnTo>
                <a:lnTo>
                  <a:pt x="0" y="704146"/>
                </a:lnTo>
                <a:lnTo>
                  <a:pt x="0" y="0"/>
                </a:lnTo>
                <a:close/>
              </a:path>
            </a:pathLst>
          </a:custGeom>
          <a:blipFill>
            <a:blip r:embed="rId27">
              <a:extLst>
                <a:ext uri="{96DAC541-7B7A-43D3-8B79-37D633B846F1}">
                  <asvg:svgBlip xmlns:asvg="http://schemas.microsoft.com/office/drawing/2016/SVG/main" r:embed="rId28"/>
                </a:ext>
              </a:extLst>
            </a:blip>
            <a:stretch>
              <a:fillRect l="0" t="0" r="0" b="0"/>
            </a:stretch>
          </a:blipFill>
          <a:ln cap="sq">
            <a:noFill/>
            <a:prstDash val="solid"/>
            <a:miter/>
          </a:ln>
        </p:spPr>
      </p:sp>
      <p:sp>
        <p:nvSpPr>
          <p:cNvPr name="Freeform 37" id="37"/>
          <p:cNvSpPr/>
          <p:nvPr/>
        </p:nvSpPr>
        <p:spPr>
          <a:xfrm flipH="false" flipV="false" rot="0">
            <a:off x="10306740" y="4480418"/>
            <a:ext cx="993504" cy="704146"/>
          </a:xfrm>
          <a:custGeom>
            <a:avLst/>
            <a:gdLst/>
            <a:ahLst/>
            <a:cxnLst/>
            <a:rect r="r" b="b" t="t" l="l"/>
            <a:pathLst>
              <a:path h="704146" w="993504">
                <a:moveTo>
                  <a:pt x="0" y="0"/>
                </a:moveTo>
                <a:lnTo>
                  <a:pt x="993504" y="0"/>
                </a:lnTo>
                <a:lnTo>
                  <a:pt x="993504" y="704146"/>
                </a:lnTo>
                <a:lnTo>
                  <a:pt x="0" y="704146"/>
                </a:lnTo>
                <a:lnTo>
                  <a:pt x="0" y="0"/>
                </a:lnTo>
                <a:close/>
              </a:path>
            </a:pathLst>
          </a:custGeom>
          <a:blipFill>
            <a:blip r:embed="rId27">
              <a:extLst>
                <a:ext uri="{96DAC541-7B7A-43D3-8B79-37D633B846F1}">
                  <asvg:svgBlip xmlns:asvg="http://schemas.microsoft.com/office/drawing/2016/SVG/main" r:embed="rId28"/>
                </a:ext>
              </a:extLst>
            </a:blip>
            <a:stretch>
              <a:fillRect l="0" t="0" r="0" b="0"/>
            </a:stretch>
          </a:blipFill>
          <a:ln cap="sq">
            <a:noFill/>
            <a:prstDash val="solid"/>
            <a:miter/>
          </a:ln>
        </p:spPr>
      </p:sp>
      <p:sp>
        <p:nvSpPr>
          <p:cNvPr name="Freeform 38" id="38"/>
          <p:cNvSpPr/>
          <p:nvPr/>
        </p:nvSpPr>
        <p:spPr>
          <a:xfrm flipH="false" flipV="true" rot="0">
            <a:off x="12593267" y="6697046"/>
            <a:ext cx="993504" cy="704146"/>
          </a:xfrm>
          <a:custGeom>
            <a:avLst/>
            <a:gdLst/>
            <a:ahLst/>
            <a:cxnLst/>
            <a:rect r="r" b="b" t="t" l="l"/>
            <a:pathLst>
              <a:path h="704146" w="993504">
                <a:moveTo>
                  <a:pt x="0" y="704145"/>
                </a:moveTo>
                <a:lnTo>
                  <a:pt x="993504" y="704145"/>
                </a:lnTo>
                <a:lnTo>
                  <a:pt x="993504" y="0"/>
                </a:lnTo>
                <a:lnTo>
                  <a:pt x="0" y="0"/>
                </a:lnTo>
                <a:lnTo>
                  <a:pt x="0" y="704145"/>
                </a:lnTo>
                <a:close/>
              </a:path>
            </a:pathLst>
          </a:custGeom>
          <a:blipFill>
            <a:blip r:embed="rId27">
              <a:extLst>
                <a:ext uri="{96DAC541-7B7A-43D3-8B79-37D633B846F1}">
                  <asvg:svgBlip xmlns:asvg="http://schemas.microsoft.com/office/drawing/2016/SVG/main" r:embed="rId28"/>
                </a:ext>
              </a:extLst>
            </a:blip>
            <a:stretch>
              <a:fillRect l="0" t="0" r="0" b="0"/>
            </a:stretch>
          </a:blipFill>
          <a:ln cap="sq">
            <a:noFill/>
            <a:prstDash val="solid"/>
            <a:miter/>
          </a:ln>
        </p:spPr>
      </p:sp>
      <p:sp>
        <p:nvSpPr>
          <p:cNvPr name="TextBox 39" id="39"/>
          <p:cNvSpPr txBox="true"/>
          <p:nvPr/>
        </p:nvSpPr>
        <p:spPr>
          <a:xfrm rot="0">
            <a:off x="2506563" y="827148"/>
            <a:ext cx="13274873" cy="1676377"/>
          </a:xfrm>
          <a:prstGeom prst="rect">
            <a:avLst/>
          </a:prstGeom>
        </p:spPr>
        <p:txBody>
          <a:bodyPr anchor="t" rtlCol="false" tIns="0" lIns="0" bIns="0" rIns="0">
            <a:spAutoFit/>
          </a:bodyPr>
          <a:lstStyle/>
          <a:p>
            <a:pPr algn="ctr">
              <a:lnSpc>
                <a:spcPts val="13651"/>
              </a:lnSpc>
            </a:pPr>
            <a:r>
              <a:rPr lang="en-US" b="true" sz="9750">
                <a:solidFill>
                  <a:srgbClr val="000000"/>
                </a:solidFill>
                <a:latin typeface="Rokkitt Bold"/>
                <a:ea typeface="Rokkitt Bold"/>
                <a:cs typeface="Rokkitt Bold"/>
                <a:sym typeface="Rokkitt Bold"/>
              </a:rPr>
              <a:t>NỘI DUNG TRÌNH BÀY</a:t>
            </a:r>
          </a:p>
        </p:txBody>
      </p:sp>
      <p:sp>
        <p:nvSpPr>
          <p:cNvPr name="TextBox 40" id="40"/>
          <p:cNvSpPr txBox="true"/>
          <p:nvPr/>
        </p:nvSpPr>
        <p:spPr>
          <a:xfrm rot="0">
            <a:off x="1539956" y="3865103"/>
            <a:ext cx="3618626" cy="514350"/>
          </a:xfrm>
          <a:prstGeom prst="rect">
            <a:avLst/>
          </a:prstGeom>
        </p:spPr>
        <p:txBody>
          <a:bodyPr anchor="t" rtlCol="false" tIns="0" lIns="0" bIns="0" rIns="0">
            <a:spAutoFit/>
          </a:bodyPr>
          <a:lstStyle/>
          <a:p>
            <a:pPr algn="ctr">
              <a:lnSpc>
                <a:spcPts val="4199"/>
              </a:lnSpc>
            </a:pPr>
            <a:r>
              <a:rPr lang="en-US" sz="2999" b="true">
                <a:solidFill>
                  <a:srgbClr val="000000"/>
                </a:solidFill>
                <a:latin typeface="Maven Pro Bold"/>
                <a:ea typeface="Maven Pro Bold"/>
                <a:cs typeface="Maven Pro Bold"/>
                <a:sym typeface="Maven Pro Bold"/>
              </a:rPr>
              <a:t>Tổng quan về đề tài</a:t>
            </a:r>
          </a:p>
        </p:txBody>
      </p:sp>
      <p:sp>
        <p:nvSpPr>
          <p:cNvPr name="TextBox 41" id="41"/>
          <p:cNvSpPr txBox="true"/>
          <p:nvPr/>
        </p:nvSpPr>
        <p:spPr>
          <a:xfrm rot="0">
            <a:off x="4395987" y="7451644"/>
            <a:ext cx="2838659" cy="514350"/>
          </a:xfrm>
          <a:prstGeom prst="rect">
            <a:avLst/>
          </a:prstGeom>
        </p:spPr>
        <p:txBody>
          <a:bodyPr anchor="t" rtlCol="false" tIns="0" lIns="0" bIns="0" rIns="0">
            <a:spAutoFit/>
          </a:bodyPr>
          <a:lstStyle/>
          <a:p>
            <a:pPr algn="ctr">
              <a:lnSpc>
                <a:spcPts val="4199"/>
              </a:lnSpc>
            </a:pPr>
            <a:r>
              <a:rPr lang="en-US" sz="2999" b="true">
                <a:solidFill>
                  <a:srgbClr val="000000"/>
                </a:solidFill>
                <a:latin typeface="Maven Pro Bold"/>
                <a:ea typeface="Maven Pro Bold"/>
                <a:cs typeface="Maven Pro Bold"/>
                <a:sym typeface="Maven Pro Bold"/>
              </a:rPr>
              <a:t>Đặc tả yêu cầu</a:t>
            </a:r>
          </a:p>
        </p:txBody>
      </p:sp>
      <p:sp>
        <p:nvSpPr>
          <p:cNvPr name="TextBox 42" id="42"/>
          <p:cNvSpPr txBox="true"/>
          <p:nvPr/>
        </p:nvSpPr>
        <p:spPr>
          <a:xfrm rot="0">
            <a:off x="6178557" y="3827003"/>
            <a:ext cx="3618515" cy="514350"/>
          </a:xfrm>
          <a:prstGeom prst="rect">
            <a:avLst/>
          </a:prstGeom>
        </p:spPr>
        <p:txBody>
          <a:bodyPr anchor="t" rtlCol="false" tIns="0" lIns="0" bIns="0" rIns="0">
            <a:spAutoFit/>
          </a:bodyPr>
          <a:lstStyle/>
          <a:p>
            <a:pPr algn="ctr">
              <a:lnSpc>
                <a:spcPts val="4199"/>
              </a:lnSpc>
            </a:pPr>
            <a:r>
              <a:rPr lang="en-US" sz="2999" b="true">
                <a:solidFill>
                  <a:srgbClr val="000000"/>
                </a:solidFill>
                <a:latin typeface="Maven Pro Bold"/>
                <a:ea typeface="Maven Pro Bold"/>
                <a:cs typeface="Maven Pro Bold"/>
                <a:sym typeface="Maven Pro Bold"/>
              </a:rPr>
              <a:t>Kế hoạch kiểm thử</a:t>
            </a:r>
          </a:p>
        </p:txBody>
      </p:sp>
      <p:sp>
        <p:nvSpPr>
          <p:cNvPr name="TextBox 43" id="43"/>
          <p:cNvSpPr txBox="true"/>
          <p:nvPr/>
        </p:nvSpPr>
        <p:spPr>
          <a:xfrm rot="0">
            <a:off x="8770242" y="7451644"/>
            <a:ext cx="3390921" cy="514350"/>
          </a:xfrm>
          <a:prstGeom prst="rect">
            <a:avLst/>
          </a:prstGeom>
        </p:spPr>
        <p:txBody>
          <a:bodyPr anchor="t" rtlCol="false" tIns="0" lIns="0" bIns="0" rIns="0">
            <a:spAutoFit/>
          </a:bodyPr>
          <a:lstStyle/>
          <a:p>
            <a:pPr algn="ctr">
              <a:lnSpc>
                <a:spcPts val="4199"/>
              </a:lnSpc>
            </a:pPr>
            <a:r>
              <a:rPr lang="en-US" sz="2999" b="true">
                <a:solidFill>
                  <a:srgbClr val="000000"/>
                </a:solidFill>
                <a:latin typeface="Maven Pro Bold"/>
                <a:ea typeface="Maven Pro Bold"/>
                <a:cs typeface="Maven Pro Bold"/>
                <a:sym typeface="Maven Pro Bold"/>
              </a:rPr>
              <a:t>Thiết kế kiểm thử</a:t>
            </a:r>
          </a:p>
        </p:txBody>
      </p:sp>
      <p:sp>
        <p:nvSpPr>
          <p:cNvPr name="TextBox 44" id="44"/>
          <p:cNvSpPr txBox="true"/>
          <p:nvPr/>
        </p:nvSpPr>
        <p:spPr>
          <a:xfrm rot="0">
            <a:off x="10741323" y="3827003"/>
            <a:ext cx="3770137" cy="514350"/>
          </a:xfrm>
          <a:prstGeom prst="rect">
            <a:avLst/>
          </a:prstGeom>
        </p:spPr>
        <p:txBody>
          <a:bodyPr anchor="t" rtlCol="false" tIns="0" lIns="0" bIns="0" rIns="0">
            <a:spAutoFit/>
          </a:bodyPr>
          <a:lstStyle/>
          <a:p>
            <a:pPr algn="ctr">
              <a:lnSpc>
                <a:spcPts val="4199"/>
              </a:lnSpc>
            </a:pPr>
            <a:r>
              <a:rPr lang="en-US" sz="2999" b="true">
                <a:solidFill>
                  <a:srgbClr val="000000"/>
                </a:solidFill>
                <a:latin typeface="Maven Pro Bold"/>
                <a:ea typeface="Maven Pro Bold"/>
                <a:cs typeface="Maven Pro Bold"/>
                <a:sym typeface="Maven Pro Bold"/>
              </a:rPr>
              <a:t>Kiểm thử và kết quả</a:t>
            </a:r>
          </a:p>
        </p:txBody>
      </p:sp>
      <p:sp>
        <p:nvSpPr>
          <p:cNvPr name="TextBox 45" id="45"/>
          <p:cNvSpPr txBox="true"/>
          <p:nvPr/>
        </p:nvSpPr>
        <p:spPr>
          <a:xfrm rot="0">
            <a:off x="13663748" y="7451644"/>
            <a:ext cx="2553746" cy="514350"/>
          </a:xfrm>
          <a:prstGeom prst="rect">
            <a:avLst/>
          </a:prstGeom>
        </p:spPr>
        <p:txBody>
          <a:bodyPr anchor="t" rtlCol="false" tIns="0" lIns="0" bIns="0" rIns="0">
            <a:spAutoFit/>
          </a:bodyPr>
          <a:lstStyle/>
          <a:p>
            <a:pPr algn="ctr">
              <a:lnSpc>
                <a:spcPts val="4199"/>
              </a:lnSpc>
            </a:pPr>
            <a:r>
              <a:rPr lang="en-US" sz="2999" b="true">
                <a:solidFill>
                  <a:srgbClr val="000000"/>
                </a:solidFill>
                <a:latin typeface="Maven Pro Bold"/>
                <a:ea typeface="Maven Pro Bold"/>
                <a:cs typeface="Maven Pro Bold"/>
                <a:sym typeface="Maven Pro Bold"/>
              </a:rPr>
              <a:t>Kết luận</a:t>
            </a:r>
          </a:p>
        </p:txBody>
      </p:sp>
      <p:sp>
        <p:nvSpPr>
          <p:cNvPr name="Freeform 46" id="46"/>
          <p:cNvSpPr/>
          <p:nvPr/>
        </p:nvSpPr>
        <p:spPr>
          <a:xfrm flipH="false" flipV="false" rot="0">
            <a:off x="17045008" y="7795652"/>
            <a:ext cx="2485985" cy="2485985"/>
          </a:xfrm>
          <a:custGeom>
            <a:avLst/>
            <a:gdLst/>
            <a:ahLst/>
            <a:cxnLst/>
            <a:rect r="r" b="b" t="t" l="l"/>
            <a:pathLst>
              <a:path h="2485985" w="2485985">
                <a:moveTo>
                  <a:pt x="0" y="0"/>
                </a:moveTo>
                <a:lnTo>
                  <a:pt x="2485984" y="0"/>
                </a:lnTo>
                <a:lnTo>
                  <a:pt x="2485984" y="2485985"/>
                </a:lnTo>
                <a:lnTo>
                  <a:pt x="0" y="2485985"/>
                </a:lnTo>
                <a:lnTo>
                  <a:pt x="0" y="0"/>
                </a:lnTo>
                <a:close/>
              </a:path>
            </a:pathLst>
          </a:custGeom>
          <a:blipFill>
            <a:blip r:embed="rId29">
              <a:extLst>
                <a:ext uri="{96DAC541-7B7A-43D3-8B79-37D633B846F1}">
                  <asvg:svgBlip xmlns:asvg="http://schemas.microsoft.com/office/drawing/2016/SVG/main" r:embed="rId30"/>
                </a:ext>
              </a:extLst>
            </a:blip>
            <a:stretch>
              <a:fillRect l="0" t="0" r="0" b="0"/>
            </a:stretch>
          </a:blipFill>
          <a:ln cap="sq">
            <a:noFill/>
            <a:prstDash val="solid"/>
            <a:miter/>
          </a:ln>
        </p:spPr>
      </p:sp>
      <p:sp>
        <p:nvSpPr>
          <p:cNvPr name="Freeform 47" id="47"/>
          <p:cNvSpPr/>
          <p:nvPr/>
        </p:nvSpPr>
        <p:spPr>
          <a:xfrm flipH="false" flipV="false" rot="0">
            <a:off x="16656049" y="9762630"/>
            <a:ext cx="1318635" cy="798873"/>
          </a:xfrm>
          <a:custGeom>
            <a:avLst/>
            <a:gdLst/>
            <a:ahLst/>
            <a:cxnLst/>
            <a:rect r="r" b="b" t="t" l="l"/>
            <a:pathLst>
              <a:path h="798873" w="1318635">
                <a:moveTo>
                  <a:pt x="0" y="0"/>
                </a:moveTo>
                <a:lnTo>
                  <a:pt x="1318636" y="0"/>
                </a:lnTo>
                <a:lnTo>
                  <a:pt x="1318636" y="798873"/>
                </a:lnTo>
                <a:lnTo>
                  <a:pt x="0" y="798873"/>
                </a:lnTo>
                <a:lnTo>
                  <a:pt x="0" y="0"/>
                </a:lnTo>
                <a:close/>
              </a:path>
            </a:pathLst>
          </a:custGeom>
          <a:blipFill>
            <a:blip r:embed="rId31">
              <a:extLst>
                <a:ext uri="{96DAC541-7B7A-43D3-8B79-37D633B846F1}">
                  <asvg:svgBlip xmlns:asvg="http://schemas.microsoft.com/office/drawing/2016/SVG/main" r:embed="rId32"/>
                </a:ext>
              </a:extLst>
            </a:blip>
            <a:stretch>
              <a:fillRect l="0" t="0" r="0" b="0"/>
            </a:stretch>
          </a:blipFill>
        </p:spPr>
      </p:sp>
      <p:sp>
        <p:nvSpPr>
          <p:cNvPr name="Freeform 48" id="48"/>
          <p:cNvSpPr/>
          <p:nvPr/>
        </p:nvSpPr>
        <p:spPr>
          <a:xfrm flipH="false" flipV="false" rot="0">
            <a:off x="524463" y="9411018"/>
            <a:ext cx="3059829" cy="751049"/>
          </a:xfrm>
          <a:custGeom>
            <a:avLst/>
            <a:gdLst/>
            <a:ahLst/>
            <a:cxnLst/>
            <a:rect r="r" b="b" t="t" l="l"/>
            <a:pathLst>
              <a:path h="751049" w="3059829">
                <a:moveTo>
                  <a:pt x="0" y="0"/>
                </a:moveTo>
                <a:lnTo>
                  <a:pt x="3059829" y="0"/>
                </a:lnTo>
                <a:lnTo>
                  <a:pt x="3059829" y="751049"/>
                </a:lnTo>
                <a:lnTo>
                  <a:pt x="0" y="751049"/>
                </a:lnTo>
                <a:lnTo>
                  <a:pt x="0" y="0"/>
                </a:lnTo>
                <a:close/>
              </a:path>
            </a:pathLst>
          </a:custGeom>
          <a:blipFill>
            <a:blip r:embed="rId33">
              <a:extLst>
                <a:ext uri="{96DAC541-7B7A-43D3-8B79-37D633B846F1}">
                  <asvg:svgBlip xmlns:asvg="http://schemas.microsoft.com/office/drawing/2016/SVG/main" r:embed="rId34"/>
                </a:ext>
              </a:extLst>
            </a:blip>
            <a:stretch>
              <a:fillRect l="0" t="0" r="0" b="0"/>
            </a:stretch>
          </a:blipFill>
        </p:spPr>
      </p:sp>
      <p:sp>
        <p:nvSpPr>
          <p:cNvPr name="Freeform 49" id="49"/>
          <p:cNvSpPr/>
          <p:nvPr/>
        </p:nvSpPr>
        <p:spPr>
          <a:xfrm flipH="false" flipV="false" rot="0">
            <a:off x="14825380" y="-1000119"/>
            <a:ext cx="3661338" cy="2292913"/>
          </a:xfrm>
          <a:custGeom>
            <a:avLst/>
            <a:gdLst/>
            <a:ahLst/>
            <a:cxnLst/>
            <a:rect r="r" b="b" t="t" l="l"/>
            <a:pathLst>
              <a:path h="2292913" w="3661338">
                <a:moveTo>
                  <a:pt x="0" y="0"/>
                </a:moveTo>
                <a:lnTo>
                  <a:pt x="3661338" y="0"/>
                </a:lnTo>
                <a:lnTo>
                  <a:pt x="3661338" y="2292912"/>
                </a:lnTo>
                <a:lnTo>
                  <a:pt x="0" y="2292912"/>
                </a:lnTo>
                <a:lnTo>
                  <a:pt x="0" y="0"/>
                </a:lnTo>
                <a:close/>
              </a:path>
            </a:pathLst>
          </a:custGeom>
          <a:blipFill>
            <a:blip r:embed="rId35">
              <a:extLst>
                <a:ext uri="{96DAC541-7B7A-43D3-8B79-37D633B846F1}">
                  <asvg:svgBlip xmlns:asvg="http://schemas.microsoft.com/office/drawing/2016/SVG/main" r:embed="rId36"/>
                </a:ext>
              </a:extLst>
            </a:blip>
            <a:stretch>
              <a:fillRect l="0" t="0" r="0" b="0"/>
            </a:stretch>
          </a:blipFill>
          <a:ln cap="sq">
            <a:noFill/>
            <a:prstDash val="solid"/>
            <a:miter/>
          </a:ln>
        </p:spPr>
      </p:sp>
      <p:sp>
        <p:nvSpPr>
          <p:cNvPr name="Freeform 50" id="50"/>
          <p:cNvSpPr/>
          <p:nvPr/>
        </p:nvSpPr>
        <p:spPr>
          <a:xfrm flipH="false" flipV="false" rot="0">
            <a:off x="191937" y="88936"/>
            <a:ext cx="1511609" cy="1525477"/>
          </a:xfrm>
          <a:custGeom>
            <a:avLst/>
            <a:gdLst/>
            <a:ahLst/>
            <a:cxnLst/>
            <a:rect r="r" b="b" t="t" l="l"/>
            <a:pathLst>
              <a:path h="1525477" w="1511609">
                <a:moveTo>
                  <a:pt x="0" y="0"/>
                </a:moveTo>
                <a:lnTo>
                  <a:pt x="1511609" y="0"/>
                </a:lnTo>
                <a:lnTo>
                  <a:pt x="1511609" y="1525477"/>
                </a:lnTo>
                <a:lnTo>
                  <a:pt x="0" y="1525477"/>
                </a:lnTo>
                <a:lnTo>
                  <a:pt x="0" y="0"/>
                </a:lnTo>
                <a:close/>
              </a:path>
            </a:pathLst>
          </a:custGeom>
          <a:blipFill>
            <a:blip r:embed="rId37">
              <a:extLst>
                <a:ext uri="{96DAC541-7B7A-43D3-8B79-37D633B846F1}">
                  <asvg:svgBlip xmlns:asvg="http://schemas.microsoft.com/office/drawing/2016/SVG/main" r:embed="rId38"/>
                </a:ext>
              </a:extLst>
            </a:blip>
            <a:stretch>
              <a:fillRect l="0" t="0" r="0" b="0"/>
            </a:stretch>
          </a:blipFill>
          <a:ln cap="sq">
            <a:noFill/>
            <a:prstDash val="solid"/>
            <a:miter/>
          </a:ln>
        </p:spPr>
      </p:sp>
      <p:sp>
        <p:nvSpPr>
          <p:cNvPr name="Freeform 51" id="51"/>
          <p:cNvSpPr/>
          <p:nvPr/>
        </p:nvSpPr>
        <p:spPr>
          <a:xfrm flipH="false" flipV="false" rot="0">
            <a:off x="1844669" y="-237643"/>
            <a:ext cx="1742006" cy="1055366"/>
          </a:xfrm>
          <a:custGeom>
            <a:avLst/>
            <a:gdLst/>
            <a:ahLst/>
            <a:cxnLst/>
            <a:rect r="r" b="b" t="t" l="l"/>
            <a:pathLst>
              <a:path h="1055366" w="1742006">
                <a:moveTo>
                  <a:pt x="0" y="0"/>
                </a:moveTo>
                <a:lnTo>
                  <a:pt x="1742006" y="0"/>
                </a:lnTo>
                <a:lnTo>
                  <a:pt x="1742006" y="1055366"/>
                </a:lnTo>
                <a:lnTo>
                  <a:pt x="0" y="1055366"/>
                </a:lnTo>
                <a:lnTo>
                  <a:pt x="0" y="0"/>
                </a:lnTo>
                <a:close/>
              </a:path>
            </a:pathLst>
          </a:custGeom>
          <a:blipFill>
            <a:blip r:embed="rId31">
              <a:extLst>
                <a:ext uri="{96DAC541-7B7A-43D3-8B79-37D633B846F1}">
                  <asvg:svgBlip xmlns:asvg="http://schemas.microsoft.com/office/drawing/2016/SVG/main" r:embed="rId32"/>
                </a:ext>
              </a:extLst>
            </a:blip>
            <a:stretch>
              <a:fillRect l="0" t="0" r="0" b="0"/>
            </a:stretch>
          </a:blipFill>
        </p:spPr>
      </p:sp>
      <p:sp>
        <p:nvSpPr>
          <p:cNvPr name="Freeform 52" id="52"/>
          <p:cNvSpPr/>
          <p:nvPr/>
        </p:nvSpPr>
        <p:spPr>
          <a:xfrm flipH="false" flipV="false" rot="0">
            <a:off x="-251887" y="1776750"/>
            <a:ext cx="1199629" cy="726775"/>
          </a:xfrm>
          <a:custGeom>
            <a:avLst/>
            <a:gdLst/>
            <a:ahLst/>
            <a:cxnLst/>
            <a:rect r="r" b="b" t="t" l="l"/>
            <a:pathLst>
              <a:path h="726775" w="1199629">
                <a:moveTo>
                  <a:pt x="0" y="0"/>
                </a:moveTo>
                <a:lnTo>
                  <a:pt x="1199628" y="0"/>
                </a:lnTo>
                <a:lnTo>
                  <a:pt x="1199628" y="726775"/>
                </a:lnTo>
                <a:lnTo>
                  <a:pt x="0" y="726775"/>
                </a:lnTo>
                <a:lnTo>
                  <a:pt x="0" y="0"/>
                </a:lnTo>
                <a:close/>
              </a:path>
            </a:pathLst>
          </a:custGeom>
          <a:blipFill>
            <a:blip r:embed="rId31">
              <a:extLst>
                <a:ext uri="{96DAC541-7B7A-43D3-8B79-37D633B846F1}">
                  <asvg:svgBlip xmlns:asvg="http://schemas.microsoft.com/office/drawing/2016/SVG/main" r:embed="rId32"/>
                </a:ext>
              </a:extLst>
            </a:blip>
            <a:stretch>
              <a:fillRect l="0" t="0" r="0" b="0"/>
            </a:stretch>
          </a:blipFill>
        </p:spPr>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15353489" y="8540136"/>
            <a:ext cx="4602314" cy="3618569"/>
          </a:xfrm>
          <a:custGeom>
            <a:avLst/>
            <a:gdLst/>
            <a:ahLst/>
            <a:cxnLst/>
            <a:rect r="r" b="b" t="t" l="l"/>
            <a:pathLst>
              <a:path h="3618569" w="4602314">
                <a:moveTo>
                  <a:pt x="0" y="0"/>
                </a:moveTo>
                <a:lnTo>
                  <a:pt x="4602314" y="0"/>
                </a:lnTo>
                <a:lnTo>
                  <a:pt x="4602314" y="3618570"/>
                </a:lnTo>
                <a:lnTo>
                  <a:pt x="0" y="361857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false" flipV="false" rot="0">
            <a:off x="-674156" y="-1072630"/>
            <a:ext cx="4899948" cy="3068592"/>
          </a:xfrm>
          <a:custGeom>
            <a:avLst/>
            <a:gdLst/>
            <a:ahLst/>
            <a:cxnLst/>
            <a:rect r="r" b="b" t="t" l="l"/>
            <a:pathLst>
              <a:path h="3068592" w="4899948">
                <a:moveTo>
                  <a:pt x="0" y="0"/>
                </a:moveTo>
                <a:lnTo>
                  <a:pt x="4899948" y="0"/>
                </a:lnTo>
                <a:lnTo>
                  <a:pt x="4899948" y="3068592"/>
                </a:lnTo>
                <a:lnTo>
                  <a:pt x="0" y="306859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5" id="5"/>
          <p:cNvSpPr/>
          <p:nvPr/>
        </p:nvSpPr>
        <p:spPr>
          <a:xfrm flipH="false" flipV="false" rot="0">
            <a:off x="9144000" y="9258300"/>
            <a:ext cx="4076270" cy="2863579"/>
          </a:xfrm>
          <a:custGeom>
            <a:avLst/>
            <a:gdLst/>
            <a:ahLst/>
            <a:cxnLst/>
            <a:rect r="r" b="b" t="t" l="l"/>
            <a:pathLst>
              <a:path h="2863579" w="4076270">
                <a:moveTo>
                  <a:pt x="0" y="0"/>
                </a:moveTo>
                <a:lnTo>
                  <a:pt x="4076270" y="0"/>
                </a:lnTo>
                <a:lnTo>
                  <a:pt x="4076270" y="2863579"/>
                </a:lnTo>
                <a:lnTo>
                  <a:pt x="0" y="286357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6" id="6"/>
          <p:cNvSpPr/>
          <p:nvPr/>
        </p:nvSpPr>
        <p:spPr>
          <a:xfrm flipH="false" flipV="false" rot="0">
            <a:off x="5003948" y="-1890601"/>
            <a:ext cx="2892762" cy="2919301"/>
          </a:xfrm>
          <a:custGeom>
            <a:avLst/>
            <a:gdLst/>
            <a:ahLst/>
            <a:cxnLst/>
            <a:rect r="r" b="b" t="t" l="l"/>
            <a:pathLst>
              <a:path h="2919301" w="2892762">
                <a:moveTo>
                  <a:pt x="0" y="0"/>
                </a:moveTo>
                <a:lnTo>
                  <a:pt x="2892762" y="0"/>
                </a:lnTo>
                <a:lnTo>
                  <a:pt x="2892762" y="2919301"/>
                </a:lnTo>
                <a:lnTo>
                  <a:pt x="0" y="291930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7" id="7"/>
          <p:cNvSpPr/>
          <p:nvPr/>
        </p:nvSpPr>
        <p:spPr>
          <a:xfrm flipH="false" flipV="false" rot="-5282649">
            <a:off x="16004285" y="265374"/>
            <a:ext cx="4017207" cy="1370872"/>
          </a:xfrm>
          <a:custGeom>
            <a:avLst/>
            <a:gdLst/>
            <a:ahLst/>
            <a:cxnLst/>
            <a:rect r="r" b="b" t="t" l="l"/>
            <a:pathLst>
              <a:path h="1370872" w="4017207">
                <a:moveTo>
                  <a:pt x="0" y="0"/>
                </a:moveTo>
                <a:lnTo>
                  <a:pt x="4017207" y="0"/>
                </a:lnTo>
                <a:lnTo>
                  <a:pt x="4017207" y="1370872"/>
                </a:lnTo>
                <a:lnTo>
                  <a:pt x="0" y="137087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8" id="8"/>
          <p:cNvSpPr/>
          <p:nvPr/>
        </p:nvSpPr>
        <p:spPr>
          <a:xfrm flipH="false" flipV="false" rot="0">
            <a:off x="5958041" y="1272322"/>
            <a:ext cx="11301259" cy="3418631"/>
          </a:xfrm>
          <a:custGeom>
            <a:avLst/>
            <a:gdLst/>
            <a:ahLst/>
            <a:cxnLst/>
            <a:rect r="r" b="b" t="t" l="l"/>
            <a:pathLst>
              <a:path h="3418631" w="11301259">
                <a:moveTo>
                  <a:pt x="0" y="0"/>
                </a:moveTo>
                <a:lnTo>
                  <a:pt x="11301259" y="0"/>
                </a:lnTo>
                <a:lnTo>
                  <a:pt x="11301259" y="3418631"/>
                </a:lnTo>
                <a:lnTo>
                  <a:pt x="0" y="3418631"/>
                </a:lnTo>
                <a:lnTo>
                  <a:pt x="0" y="0"/>
                </a:lnTo>
                <a:close/>
              </a:path>
            </a:pathLst>
          </a:custGeom>
          <a:blipFill>
            <a:blip r:embed="rId13"/>
            <a:stretch>
              <a:fillRect l="0" t="0" r="0" b="0"/>
            </a:stretch>
          </a:blipFill>
          <a:ln w="38100" cap="sq">
            <a:solidFill>
              <a:srgbClr val="000000"/>
            </a:solidFill>
            <a:prstDash val="solid"/>
            <a:miter/>
          </a:ln>
        </p:spPr>
      </p:sp>
      <p:sp>
        <p:nvSpPr>
          <p:cNvPr name="Freeform 9" id="9"/>
          <p:cNvSpPr/>
          <p:nvPr/>
        </p:nvSpPr>
        <p:spPr>
          <a:xfrm flipH="false" flipV="false" rot="0">
            <a:off x="8051657" y="5143500"/>
            <a:ext cx="7114027" cy="2895827"/>
          </a:xfrm>
          <a:custGeom>
            <a:avLst/>
            <a:gdLst/>
            <a:ahLst/>
            <a:cxnLst/>
            <a:rect r="r" b="b" t="t" l="l"/>
            <a:pathLst>
              <a:path h="2895827" w="7114027">
                <a:moveTo>
                  <a:pt x="0" y="0"/>
                </a:moveTo>
                <a:lnTo>
                  <a:pt x="7114027" y="0"/>
                </a:lnTo>
                <a:lnTo>
                  <a:pt x="7114027" y="2895827"/>
                </a:lnTo>
                <a:lnTo>
                  <a:pt x="0" y="2895827"/>
                </a:lnTo>
                <a:lnTo>
                  <a:pt x="0" y="0"/>
                </a:lnTo>
                <a:close/>
              </a:path>
            </a:pathLst>
          </a:custGeom>
          <a:blipFill>
            <a:blip r:embed="rId14"/>
            <a:stretch>
              <a:fillRect l="0" t="0" r="0" b="0"/>
            </a:stretch>
          </a:blipFill>
          <a:ln w="38100" cap="sq">
            <a:solidFill>
              <a:srgbClr val="000000"/>
            </a:solidFill>
            <a:prstDash val="solid"/>
            <a:miter/>
          </a:ln>
        </p:spPr>
      </p:sp>
      <p:sp>
        <p:nvSpPr>
          <p:cNvPr name="TextBox 10" id="10"/>
          <p:cNvSpPr txBox="true"/>
          <p:nvPr/>
        </p:nvSpPr>
        <p:spPr>
          <a:xfrm rot="0">
            <a:off x="1028700" y="3864784"/>
            <a:ext cx="4773061" cy="3035681"/>
          </a:xfrm>
          <a:prstGeom prst="rect">
            <a:avLst/>
          </a:prstGeom>
        </p:spPr>
        <p:txBody>
          <a:bodyPr anchor="t" rtlCol="false" tIns="0" lIns="0" bIns="0" rIns="0">
            <a:spAutoFit/>
          </a:bodyPr>
          <a:lstStyle/>
          <a:p>
            <a:pPr algn="l">
              <a:lnSpc>
                <a:spcPts val="5916"/>
              </a:lnSpc>
            </a:pPr>
            <a:r>
              <a:rPr lang="en-US" sz="6099" b="true">
                <a:solidFill>
                  <a:srgbClr val="000000"/>
                </a:solidFill>
                <a:latin typeface="Rokkitt Bold"/>
                <a:ea typeface="Rokkitt Bold"/>
                <a:cs typeface="Rokkitt Bold"/>
                <a:sym typeface="Rokkitt Bold"/>
              </a:rPr>
              <a:t>YÊU CẦU CHỨC NĂNG (THÊM VÀO GIỎ HÀNG)</a:t>
            </a: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15353489" y="8540136"/>
            <a:ext cx="4602314" cy="3618569"/>
          </a:xfrm>
          <a:custGeom>
            <a:avLst/>
            <a:gdLst/>
            <a:ahLst/>
            <a:cxnLst/>
            <a:rect r="r" b="b" t="t" l="l"/>
            <a:pathLst>
              <a:path h="3618569" w="4602314">
                <a:moveTo>
                  <a:pt x="0" y="0"/>
                </a:moveTo>
                <a:lnTo>
                  <a:pt x="4602314" y="0"/>
                </a:lnTo>
                <a:lnTo>
                  <a:pt x="4602314" y="3618570"/>
                </a:lnTo>
                <a:lnTo>
                  <a:pt x="0" y="361857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false" flipV="false" rot="0">
            <a:off x="-674156" y="-1072630"/>
            <a:ext cx="4899948" cy="3068592"/>
          </a:xfrm>
          <a:custGeom>
            <a:avLst/>
            <a:gdLst/>
            <a:ahLst/>
            <a:cxnLst/>
            <a:rect r="r" b="b" t="t" l="l"/>
            <a:pathLst>
              <a:path h="3068592" w="4899948">
                <a:moveTo>
                  <a:pt x="0" y="0"/>
                </a:moveTo>
                <a:lnTo>
                  <a:pt x="4899948" y="0"/>
                </a:lnTo>
                <a:lnTo>
                  <a:pt x="4899948" y="3068592"/>
                </a:lnTo>
                <a:lnTo>
                  <a:pt x="0" y="306859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5" id="5"/>
          <p:cNvSpPr/>
          <p:nvPr/>
        </p:nvSpPr>
        <p:spPr>
          <a:xfrm flipH="false" flipV="false" rot="0">
            <a:off x="9144000" y="9258300"/>
            <a:ext cx="4076270" cy="2863579"/>
          </a:xfrm>
          <a:custGeom>
            <a:avLst/>
            <a:gdLst/>
            <a:ahLst/>
            <a:cxnLst/>
            <a:rect r="r" b="b" t="t" l="l"/>
            <a:pathLst>
              <a:path h="2863579" w="4076270">
                <a:moveTo>
                  <a:pt x="0" y="0"/>
                </a:moveTo>
                <a:lnTo>
                  <a:pt x="4076270" y="0"/>
                </a:lnTo>
                <a:lnTo>
                  <a:pt x="4076270" y="2863579"/>
                </a:lnTo>
                <a:lnTo>
                  <a:pt x="0" y="286357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6" id="6"/>
          <p:cNvSpPr/>
          <p:nvPr/>
        </p:nvSpPr>
        <p:spPr>
          <a:xfrm flipH="false" flipV="false" rot="0">
            <a:off x="5003948" y="-1890601"/>
            <a:ext cx="2892762" cy="2919301"/>
          </a:xfrm>
          <a:custGeom>
            <a:avLst/>
            <a:gdLst/>
            <a:ahLst/>
            <a:cxnLst/>
            <a:rect r="r" b="b" t="t" l="l"/>
            <a:pathLst>
              <a:path h="2919301" w="2892762">
                <a:moveTo>
                  <a:pt x="0" y="0"/>
                </a:moveTo>
                <a:lnTo>
                  <a:pt x="2892762" y="0"/>
                </a:lnTo>
                <a:lnTo>
                  <a:pt x="2892762" y="2919301"/>
                </a:lnTo>
                <a:lnTo>
                  <a:pt x="0" y="291930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7" id="7"/>
          <p:cNvSpPr/>
          <p:nvPr/>
        </p:nvSpPr>
        <p:spPr>
          <a:xfrm flipH="false" flipV="false" rot="-5282649">
            <a:off x="16004285" y="265374"/>
            <a:ext cx="4017207" cy="1370872"/>
          </a:xfrm>
          <a:custGeom>
            <a:avLst/>
            <a:gdLst/>
            <a:ahLst/>
            <a:cxnLst/>
            <a:rect r="r" b="b" t="t" l="l"/>
            <a:pathLst>
              <a:path h="1370872" w="4017207">
                <a:moveTo>
                  <a:pt x="0" y="0"/>
                </a:moveTo>
                <a:lnTo>
                  <a:pt x="4017207" y="0"/>
                </a:lnTo>
                <a:lnTo>
                  <a:pt x="4017207" y="1370872"/>
                </a:lnTo>
                <a:lnTo>
                  <a:pt x="0" y="137087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8" id="8"/>
          <p:cNvSpPr/>
          <p:nvPr/>
        </p:nvSpPr>
        <p:spPr>
          <a:xfrm flipH="false" flipV="false" rot="0">
            <a:off x="6173817" y="2438340"/>
            <a:ext cx="11301259" cy="5000807"/>
          </a:xfrm>
          <a:custGeom>
            <a:avLst/>
            <a:gdLst/>
            <a:ahLst/>
            <a:cxnLst/>
            <a:rect r="r" b="b" t="t" l="l"/>
            <a:pathLst>
              <a:path h="5000807" w="11301259">
                <a:moveTo>
                  <a:pt x="0" y="0"/>
                </a:moveTo>
                <a:lnTo>
                  <a:pt x="11301259" y="0"/>
                </a:lnTo>
                <a:lnTo>
                  <a:pt x="11301259" y="5000807"/>
                </a:lnTo>
                <a:lnTo>
                  <a:pt x="0" y="5000807"/>
                </a:lnTo>
                <a:lnTo>
                  <a:pt x="0" y="0"/>
                </a:lnTo>
                <a:close/>
              </a:path>
            </a:pathLst>
          </a:custGeom>
          <a:blipFill>
            <a:blip r:embed="rId13"/>
            <a:stretch>
              <a:fillRect l="0" t="0" r="0" b="0"/>
            </a:stretch>
          </a:blipFill>
          <a:ln w="38100" cap="sq">
            <a:solidFill>
              <a:srgbClr val="000000"/>
            </a:solidFill>
            <a:prstDash val="solid"/>
            <a:miter/>
          </a:ln>
        </p:spPr>
      </p:sp>
      <p:sp>
        <p:nvSpPr>
          <p:cNvPr name="TextBox 9" id="9"/>
          <p:cNvSpPr txBox="true"/>
          <p:nvPr/>
        </p:nvSpPr>
        <p:spPr>
          <a:xfrm rot="0">
            <a:off x="1028700" y="3864784"/>
            <a:ext cx="4773061" cy="3035681"/>
          </a:xfrm>
          <a:prstGeom prst="rect">
            <a:avLst/>
          </a:prstGeom>
        </p:spPr>
        <p:txBody>
          <a:bodyPr anchor="t" rtlCol="false" tIns="0" lIns="0" bIns="0" rIns="0">
            <a:spAutoFit/>
          </a:bodyPr>
          <a:lstStyle/>
          <a:p>
            <a:pPr algn="l">
              <a:lnSpc>
                <a:spcPts val="5916"/>
              </a:lnSpc>
            </a:pPr>
            <a:r>
              <a:rPr lang="en-US" sz="6099" b="true">
                <a:solidFill>
                  <a:srgbClr val="000000"/>
                </a:solidFill>
                <a:latin typeface="Rokkitt Bold"/>
                <a:ea typeface="Rokkitt Bold"/>
                <a:cs typeface="Rokkitt Bold"/>
                <a:sym typeface="Rokkitt Bold"/>
              </a:rPr>
              <a:t>YÊU CẦU CHỨC NĂNG (THÊM VÀO GIỎ HÀNG)</a:t>
            </a: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15353489" y="8540136"/>
            <a:ext cx="4602314" cy="3618569"/>
          </a:xfrm>
          <a:custGeom>
            <a:avLst/>
            <a:gdLst/>
            <a:ahLst/>
            <a:cxnLst/>
            <a:rect r="r" b="b" t="t" l="l"/>
            <a:pathLst>
              <a:path h="3618569" w="4602314">
                <a:moveTo>
                  <a:pt x="0" y="0"/>
                </a:moveTo>
                <a:lnTo>
                  <a:pt x="4602314" y="0"/>
                </a:lnTo>
                <a:lnTo>
                  <a:pt x="4602314" y="3618570"/>
                </a:lnTo>
                <a:lnTo>
                  <a:pt x="0" y="361857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false" flipV="false" rot="0">
            <a:off x="-674156" y="-1072630"/>
            <a:ext cx="4899948" cy="3068592"/>
          </a:xfrm>
          <a:custGeom>
            <a:avLst/>
            <a:gdLst/>
            <a:ahLst/>
            <a:cxnLst/>
            <a:rect r="r" b="b" t="t" l="l"/>
            <a:pathLst>
              <a:path h="3068592" w="4899948">
                <a:moveTo>
                  <a:pt x="0" y="0"/>
                </a:moveTo>
                <a:lnTo>
                  <a:pt x="4899948" y="0"/>
                </a:lnTo>
                <a:lnTo>
                  <a:pt x="4899948" y="3068592"/>
                </a:lnTo>
                <a:lnTo>
                  <a:pt x="0" y="306859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5" id="5"/>
          <p:cNvSpPr/>
          <p:nvPr/>
        </p:nvSpPr>
        <p:spPr>
          <a:xfrm flipH="false" flipV="false" rot="0">
            <a:off x="9144000" y="9258300"/>
            <a:ext cx="4076270" cy="2863579"/>
          </a:xfrm>
          <a:custGeom>
            <a:avLst/>
            <a:gdLst/>
            <a:ahLst/>
            <a:cxnLst/>
            <a:rect r="r" b="b" t="t" l="l"/>
            <a:pathLst>
              <a:path h="2863579" w="4076270">
                <a:moveTo>
                  <a:pt x="0" y="0"/>
                </a:moveTo>
                <a:lnTo>
                  <a:pt x="4076270" y="0"/>
                </a:lnTo>
                <a:lnTo>
                  <a:pt x="4076270" y="2863579"/>
                </a:lnTo>
                <a:lnTo>
                  <a:pt x="0" y="286357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6" id="6"/>
          <p:cNvSpPr/>
          <p:nvPr/>
        </p:nvSpPr>
        <p:spPr>
          <a:xfrm flipH="false" flipV="false" rot="0">
            <a:off x="5003948" y="-1890601"/>
            <a:ext cx="2892762" cy="2919301"/>
          </a:xfrm>
          <a:custGeom>
            <a:avLst/>
            <a:gdLst/>
            <a:ahLst/>
            <a:cxnLst/>
            <a:rect r="r" b="b" t="t" l="l"/>
            <a:pathLst>
              <a:path h="2919301" w="2892762">
                <a:moveTo>
                  <a:pt x="0" y="0"/>
                </a:moveTo>
                <a:lnTo>
                  <a:pt x="2892762" y="0"/>
                </a:lnTo>
                <a:lnTo>
                  <a:pt x="2892762" y="2919301"/>
                </a:lnTo>
                <a:lnTo>
                  <a:pt x="0" y="291930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7" id="7"/>
          <p:cNvSpPr/>
          <p:nvPr/>
        </p:nvSpPr>
        <p:spPr>
          <a:xfrm flipH="false" flipV="false" rot="-5282649">
            <a:off x="16004285" y="265374"/>
            <a:ext cx="4017207" cy="1370872"/>
          </a:xfrm>
          <a:custGeom>
            <a:avLst/>
            <a:gdLst/>
            <a:ahLst/>
            <a:cxnLst/>
            <a:rect r="r" b="b" t="t" l="l"/>
            <a:pathLst>
              <a:path h="1370872" w="4017207">
                <a:moveTo>
                  <a:pt x="0" y="0"/>
                </a:moveTo>
                <a:lnTo>
                  <a:pt x="4017207" y="0"/>
                </a:lnTo>
                <a:lnTo>
                  <a:pt x="4017207" y="1370872"/>
                </a:lnTo>
                <a:lnTo>
                  <a:pt x="0" y="137087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8" id="8"/>
          <p:cNvSpPr/>
          <p:nvPr/>
        </p:nvSpPr>
        <p:spPr>
          <a:xfrm flipH="false" flipV="false" rot="0">
            <a:off x="5801761" y="3672665"/>
            <a:ext cx="11301259" cy="3305618"/>
          </a:xfrm>
          <a:custGeom>
            <a:avLst/>
            <a:gdLst/>
            <a:ahLst/>
            <a:cxnLst/>
            <a:rect r="r" b="b" t="t" l="l"/>
            <a:pathLst>
              <a:path h="3305618" w="11301259">
                <a:moveTo>
                  <a:pt x="0" y="0"/>
                </a:moveTo>
                <a:lnTo>
                  <a:pt x="11301259" y="0"/>
                </a:lnTo>
                <a:lnTo>
                  <a:pt x="11301259" y="3305618"/>
                </a:lnTo>
                <a:lnTo>
                  <a:pt x="0" y="3305618"/>
                </a:lnTo>
                <a:lnTo>
                  <a:pt x="0" y="0"/>
                </a:lnTo>
                <a:close/>
              </a:path>
            </a:pathLst>
          </a:custGeom>
          <a:blipFill>
            <a:blip r:embed="rId13"/>
            <a:stretch>
              <a:fillRect l="0" t="0" r="0" b="0"/>
            </a:stretch>
          </a:blipFill>
          <a:ln w="38100" cap="sq">
            <a:solidFill>
              <a:srgbClr val="000000"/>
            </a:solidFill>
            <a:prstDash val="solid"/>
            <a:miter/>
          </a:ln>
        </p:spPr>
      </p:sp>
      <p:sp>
        <p:nvSpPr>
          <p:cNvPr name="TextBox 9" id="9"/>
          <p:cNvSpPr txBox="true"/>
          <p:nvPr/>
        </p:nvSpPr>
        <p:spPr>
          <a:xfrm rot="0">
            <a:off x="1028700" y="3493309"/>
            <a:ext cx="4773061" cy="3778631"/>
          </a:xfrm>
          <a:prstGeom prst="rect">
            <a:avLst/>
          </a:prstGeom>
        </p:spPr>
        <p:txBody>
          <a:bodyPr anchor="t" rtlCol="false" tIns="0" lIns="0" bIns="0" rIns="0">
            <a:spAutoFit/>
          </a:bodyPr>
          <a:lstStyle/>
          <a:p>
            <a:pPr algn="l">
              <a:lnSpc>
                <a:spcPts val="5916"/>
              </a:lnSpc>
            </a:pPr>
            <a:r>
              <a:rPr lang="en-US" sz="6099" b="true">
                <a:solidFill>
                  <a:srgbClr val="000000"/>
                </a:solidFill>
                <a:latin typeface="Rokkitt Bold"/>
                <a:ea typeface="Rokkitt Bold"/>
                <a:cs typeface="Rokkitt Bold"/>
                <a:sym typeface="Rokkitt Bold"/>
              </a:rPr>
              <a:t>YÊU CẦU CHỨC NĂNG (DANH SÁCH TÀI KHOẢN)</a:t>
            </a:r>
          </a:p>
        </p:txBody>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15353489" y="8540136"/>
            <a:ext cx="4602314" cy="3618569"/>
          </a:xfrm>
          <a:custGeom>
            <a:avLst/>
            <a:gdLst/>
            <a:ahLst/>
            <a:cxnLst/>
            <a:rect r="r" b="b" t="t" l="l"/>
            <a:pathLst>
              <a:path h="3618569" w="4602314">
                <a:moveTo>
                  <a:pt x="0" y="0"/>
                </a:moveTo>
                <a:lnTo>
                  <a:pt x="4602314" y="0"/>
                </a:lnTo>
                <a:lnTo>
                  <a:pt x="4602314" y="3618570"/>
                </a:lnTo>
                <a:lnTo>
                  <a:pt x="0" y="361857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false" flipV="false" rot="0">
            <a:off x="-674156" y="-1072630"/>
            <a:ext cx="4899948" cy="3068592"/>
          </a:xfrm>
          <a:custGeom>
            <a:avLst/>
            <a:gdLst/>
            <a:ahLst/>
            <a:cxnLst/>
            <a:rect r="r" b="b" t="t" l="l"/>
            <a:pathLst>
              <a:path h="3068592" w="4899948">
                <a:moveTo>
                  <a:pt x="0" y="0"/>
                </a:moveTo>
                <a:lnTo>
                  <a:pt x="4899948" y="0"/>
                </a:lnTo>
                <a:lnTo>
                  <a:pt x="4899948" y="3068592"/>
                </a:lnTo>
                <a:lnTo>
                  <a:pt x="0" y="306859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5" id="5"/>
          <p:cNvSpPr/>
          <p:nvPr/>
        </p:nvSpPr>
        <p:spPr>
          <a:xfrm flipH="false" flipV="false" rot="0">
            <a:off x="9144000" y="9258300"/>
            <a:ext cx="4076270" cy="2863579"/>
          </a:xfrm>
          <a:custGeom>
            <a:avLst/>
            <a:gdLst/>
            <a:ahLst/>
            <a:cxnLst/>
            <a:rect r="r" b="b" t="t" l="l"/>
            <a:pathLst>
              <a:path h="2863579" w="4076270">
                <a:moveTo>
                  <a:pt x="0" y="0"/>
                </a:moveTo>
                <a:lnTo>
                  <a:pt x="4076270" y="0"/>
                </a:lnTo>
                <a:lnTo>
                  <a:pt x="4076270" y="2863579"/>
                </a:lnTo>
                <a:lnTo>
                  <a:pt x="0" y="286357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6" id="6"/>
          <p:cNvSpPr/>
          <p:nvPr/>
        </p:nvSpPr>
        <p:spPr>
          <a:xfrm flipH="false" flipV="false" rot="0">
            <a:off x="5003948" y="-1890601"/>
            <a:ext cx="2892762" cy="2919301"/>
          </a:xfrm>
          <a:custGeom>
            <a:avLst/>
            <a:gdLst/>
            <a:ahLst/>
            <a:cxnLst/>
            <a:rect r="r" b="b" t="t" l="l"/>
            <a:pathLst>
              <a:path h="2919301" w="2892762">
                <a:moveTo>
                  <a:pt x="0" y="0"/>
                </a:moveTo>
                <a:lnTo>
                  <a:pt x="2892762" y="0"/>
                </a:lnTo>
                <a:lnTo>
                  <a:pt x="2892762" y="2919301"/>
                </a:lnTo>
                <a:lnTo>
                  <a:pt x="0" y="291930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7" id="7"/>
          <p:cNvSpPr/>
          <p:nvPr/>
        </p:nvSpPr>
        <p:spPr>
          <a:xfrm flipH="false" flipV="false" rot="-5282649">
            <a:off x="16004285" y="265374"/>
            <a:ext cx="4017207" cy="1370872"/>
          </a:xfrm>
          <a:custGeom>
            <a:avLst/>
            <a:gdLst/>
            <a:ahLst/>
            <a:cxnLst/>
            <a:rect r="r" b="b" t="t" l="l"/>
            <a:pathLst>
              <a:path h="1370872" w="4017207">
                <a:moveTo>
                  <a:pt x="0" y="0"/>
                </a:moveTo>
                <a:lnTo>
                  <a:pt x="4017207" y="0"/>
                </a:lnTo>
                <a:lnTo>
                  <a:pt x="4017207" y="1370872"/>
                </a:lnTo>
                <a:lnTo>
                  <a:pt x="0" y="137087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8" id="8"/>
          <p:cNvSpPr/>
          <p:nvPr/>
        </p:nvSpPr>
        <p:spPr>
          <a:xfrm flipH="false" flipV="false" rot="0">
            <a:off x="8697685" y="1332941"/>
            <a:ext cx="6183463" cy="7621119"/>
          </a:xfrm>
          <a:custGeom>
            <a:avLst/>
            <a:gdLst/>
            <a:ahLst/>
            <a:cxnLst/>
            <a:rect r="r" b="b" t="t" l="l"/>
            <a:pathLst>
              <a:path h="7621119" w="6183463">
                <a:moveTo>
                  <a:pt x="0" y="0"/>
                </a:moveTo>
                <a:lnTo>
                  <a:pt x="6183463" y="0"/>
                </a:lnTo>
                <a:lnTo>
                  <a:pt x="6183463" y="7621118"/>
                </a:lnTo>
                <a:lnTo>
                  <a:pt x="0" y="7621118"/>
                </a:lnTo>
                <a:lnTo>
                  <a:pt x="0" y="0"/>
                </a:lnTo>
                <a:close/>
              </a:path>
            </a:pathLst>
          </a:custGeom>
          <a:blipFill>
            <a:blip r:embed="rId13"/>
            <a:stretch>
              <a:fillRect l="0" t="0" r="0" b="0"/>
            </a:stretch>
          </a:blipFill>
          <a:ln w="38100" cap="sq">
            <a:solidFill>
              <a:srgbClr val="000000"/>
            </a:solidFill>
            <a:prstDash val="solid"/>
            <a:miter/>
          </a:ln>
        </p:spPr>
      </p:sp>
      <p:sp>
        <p:nvSpPr>
          <p:cNvPr name="TextBox 9" id="9"/>
          <p:cNvSpPr txBox="true"/>
          <p:nvPr/>
        </p:nvSpPr>
        <p:spPr>
          <a:xfrm rot="0">
            <a:off x="1028700" y="3864784"/>
            <a:ext cx="4773061" cy="3035681"/>
          </a:xfrm>
          <a:prstGeom prst="rect">
            <a:avLst/>
          </a:prstGeom>
        </p:spPr>
        <p:txBody>
          <a:bodyPr anchor="t" rtlCol="false" tIns="0" lIns="0" bIns="0" rIns="0">
            <a:spAutoFit/>
          </a:bodyPr>
          <a:lstStyle/>
          <a:p>
            <a:pPr algn="l">
              <a:lnSpc>
                <a:spcPts val="5916"/>
              </a:lnSpc>
            </a:pPr>
            <a:r>
              <a:rPr lang="en-US" sz="6099" b="true">
                <a:solidFill>
                  <a:srgbClr val="000000"/>
                </a:solidFill>
                <a:latin typeface="Rokkitt Bold"/>
                <a:ea typeface="Rokkitt Bold"/>
                <a:cs typeface="Rokkitt Bold"/>
                <a:sym typeface="Rokkitt Bold"/>
              </a:rPr>
              <a:t>YÊU CẦU CHỨC NĂNG (THÊM TÀI KHOẢN)</a:t>
            </a:r>
          </a:p>
        </p:txBody>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15353489" y="8540136"/>
            <a:ext cx="4602314" cy="3618569"/>
          </a:xfrm>
          <a:custGeom>
            <a:avLst/>
            <a:gdLst/>
            <a:ahLst/>
            <a:cxnLst/>
            <a:rect r="r" b="b" t="t" l="l"/>
            <a:pathLst>
              <a:path h="3618569" w="4602314">
                <a:moveTo>
                  <a:pt x="0" y="0"/>
                </a:moveTo>
                <a:lnTo>
                  <a:pt x="4602314" y="0"/>
                </a:lnTo>
                <a:lnTo>
                  <a:pt x="4602314" y="3618570"/>
                </a:lnTo>
                <a:lnTo>
                  <a:pt x="0" y="361857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false" flipV="false" rot="0">
            <a:off x="-674156" y="-1072630"/>
            <a:ext cx="4899948" cy="3068592"/>
          </a:xfrm>
          <a:custGeom>
            <a:avLst/>
            <a:gdLst/>
            <a:ahLst/>
            <a:cxnLst/>
            <a:rect r="r" b="b" t="t" l="l"/>
            <a:pathLst>
              <a:path h="3068592" w="4899948">
                <a:moveTo>
                  <a:pt x="0" y="0"/>
                </a:moveTo>
                <a:lnTo>
                  <a:pt x="4899948" y="0"/>
                </a:lnTo>
                <a:lnTo>
                  <a:pt x="4899948" y="3068592"/>
                </a:lnTo>
                <a:lnTo>
                  <a:pt x="0" y="306859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5" id="5"/>
          <p:cNvSpPr/>
          <p:nvPr/>
        </p:nvSpPr>
        <p:spPr>
          <a:xfrm flipH="false" flipV="false" rot="0">
            <a:off x="9144000" y="9258300"/>
            <a:ext cx="4076270" cy="2863579"/>
          </a:xfrm>
          <a:custGeom>
            <a:avLst/>
            <a:gdLst/>
            <a:ahLst/>
            <a:cxnLst/>
            <a:rect r="r" b="b" t="t" l="l"/>
            <a:pathLst>
              <a:path h="2863579" w="4076270">
                <a:moveTo>
                  <a:pt x="0" y="0"/>
                </a:moveTo>
                <a:lnTo>
                  <a:pt x="4076270" y="0"/>
                </a:lnTo>
                <a:lnTo>
                  <a:pt x="4076270" y="2863579"/>
                </a:lnTo>
                <a:lnTo>
                  <a:pt x="0" y="286357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6" id="6"/>
          <p:cNvSpPr/>
          <p:nvPr/>
        </p:nvSpPr>
        <p:spPr>
          <a:xfrm flipH="false" flipV="false" rot="0">
            <a:off x="5003948" y="-1890601"/>
            <a:ext cx="2892762" cy="2919301"/>
          </a:xfrm>
          <a:custGeom>
            <a:avLst/>
            <a:gdLst/>
            <a:ahLst/>
            <a:cxnLst/>
            <a:rect r="r" b="b" t="t" l="l"/>
            <a:pathLst>
              <a:path h="2919301" w="2892762">
                <a:moveTo>
                  <a:pt x="0" y="0"/>
                </a:moveTo>
                <a:lnTo>
                  <a:pt x="2892762" y="0"/>
                </a:lnTo>
                <a:lnTo>
                  <a:pt x="2892762" y="2919301"/>
                </a:lnTo>
                <a:lnTo>
                  <a:pt x="0" y="291930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7" id="7"/>
          <p:cNvSpPr/>
          <p:nvPr/>
        </p:nvSpPr>
        <p:spPr>
          <a:xfrm flipH="false" flipV="false" rot="-5282649">
            <a:off x="16004285" y="265374"/>
            <a:ext cx="4017207" cy="1370872"/>
          </a:xfrm>
          <a:custGeom>
            <a:avLst/>
            <a:gdLst/>
            <a:ahLst/>
            <a:cxnLst/>
            <a:rect r="r" b="b" t="t" l="l"/>
            <a:pathLst>
              <a:path h="1370872" w="4017207">
                <a:moveTo>
                  <a:pt x="0" y="0"/>
                </a:moveTo>
                <a:lnTo>
                  <a:pt x="4017207" y="0"/>
                </a:lnTo>
                <a:lnTo>
                  <a:pt x="4017207" y="1370872"/>
                </a:lnTo>
                <a:lnTo>
                  <a:pt x="0" y="137087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8" id="8"/>
          <p:cNvSpPr/>
          <p:nvPr/>
        </p:nvSpPr>
        <p:spPr>
          <a:xfrm flipH="false" flipV="false" rot="0">
            <a:off x="1258132" y="4053826"/>
            <a:ext cx="15771736" cy="1715176"/>
          </a:xfrm>
          <a:custGeom>
            <a:avLst/>
            <a:gdLst/>
            <a:ahLst/>
            <a:cxnLst/>
            <a:rect r="r" b="b" t="t" l="l"/>
            <a:pathLst>
              <a:path h="1715176" w="15771736">
                <a:moveTo>
                  <a:pt x="0" y="0"/>
                </a:moveTo>
                <a:lnTo>
                  <a:pt x="15771736" y="0"/>
                </a:lnTo>
                <a:lnTo>
                  <a:pt x="15771736" y="1715176"/>
                </a:lnTo>
                <a:lnTo>
                  <a:pt x="0" y="1715176"/>
                </a:lnTo>
                <a:lnTo>
                  <a:pt x="0" y="0"/>
                </a:lnTo>
                <a:close/>
              </a:path>
            </a:pathLst>
          </a:custGeom>
          <a:blipFill>
            <a:blip r:embed="rId13"/>
            <a:stretch>
              <a:fillRect l="0" t="0" r="0" b="0"/>
            </a:stretch>
          </a:blipFill>
          <a:ln w="38100" cap="sq">
            <a:solidFill>
              <a:srgbClr val="000000"/>
            </a:solidFill>
            <a:prstDash val="solid"/>
            <a:miter/>
          </a:ln>
        </p:spPr>
      </p:sp>
      <p:sp>
        <p:nvSpPr>
          <p:cNvPr name="TextBox 9" id="9"/>
          <p:cNvSpPr txBox="true"/>
          <p:nvPr/>
        </p:nvSpPr>
        <p:spPr>
          <a:xfrm rot="0">
            <a:off x="1028700" y="1516965"/>
            <a:ext cx="17259300" cy="806831"/>
          </a:xfrm>
          <a:prstGeom prst="rect">
            <a:avLst/>
          </a:prstGeom>
        </p:spPr>
        <p:txBody>
          <a:bodyPr anchor="t" rtlCol="false" tIns="0" lIns="0" bIns="0" rIns="0">
            <a:spAutoFit/>
          </a:bodyPr>
          <a:lstStyle/>
          <a:p>
            <a:pPr algn="l">
              <a:lnSpc>
                <a:spcPts val="5916"/>
              </a:lnSpc>
            </a:pPr>
            <a:r>
              <a:rPr lang="en-US" sz="6099" b="true">
                <a:solidFill>
                  <a:srgbClr val="000000"/>
                </a:solidFill>
                <a:latin typeface="Rokkitt Bold"/>
                <a:ea typeface="Rokkitt Bold"/>
                <a:cs typeface="Rokkitt Bold"/>
                <a:sym typeface="Rokkitt Bold"/>
              </a:rPr>
              <a:t>YÊU CẦU CHỨC NĂNG (TÌM KIẾM TÀI KHOẢN)</a:t>
            </a:r>
          </a:p>
        </p:txBody>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15353489" y="8540136"/>
            <a:ext cx="4602314" cy="3618569"/>
          </a:xfrm>
          <a:custGeom>
            <a:avLst/>
            <a:gdLst/>
            <a:ahLst/>
            <a:cxnLst/>
            <a:rect r="r" b="b" t="t" l="l"/>
            <a:pathLst>
              <a:path h="3618569" w="4602314">
                <a:moveTo>
                  <a:pt x="0" y="0"/>
                </a:moveTo>
                <a:lnTo>
                  <a:pt x="4602314" y="0"/>
                </a:lnTo>
                <a:lnTo>
                  <a:pt x="4602314" y="3618570"/>
                </a:lnTo>
                <a:lnTo>
                  <a:pt x="0" y="361857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false" flipV="false" rot="0">
            <a:off x="-674156" y="-1072630"/>
            <a:ext cx="4899948" cy="3068592"/>
          </a:xfrm>
          <a:custGeom>
            <a:avLst/>
            <a:gdLst/>
            <a:ahLst/>
            <a:cxnLst/>
            <a:rect r="r" b="b" t="t" l="l"/>
            <a:pathLst>
              <a:path h="3068592" w="4899948">
                <a:moveTo>
                  <a:pt x="0" y="0"/>
                </a:moveTo>
                <a:lnTo>
                  <a:pt x="4899948" y="0"/>
                </a:lnTo>
                <a:lnTo>
                  <a:pt x="4899948" y="3068592"/>
                </a:lnTo>
                <a:lnTo>
                  <a:pt x="0" y="306859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5" id="5"/>
          <p:cNvSpPr/>
          <p:nvPr/>
        </p:nvSpPr>
        <p:spPr>
          <a:xfrm flipH="false" flipV="false" rot="0">
            <a:off x="9144000" y="9258300"/>
            <a:ext cx="4076270" cy="2863579"/>
          </a:xfrm>
          <a:custGeom>
            <a:avLst/>
            <a:gdLst/>
            <a:ahLst/>
            <a:cxnLst/>
            <a:rect r="r" b="b" t="t" l="l"/>
            <a:pathLst>
              <a:path h="2863579" w="4076270">
                <a:moveTo>
                  <a:pt x="0" y="0"/>
                </a:moveTo>
                <a:lnTo>
                  <a:pt x="4076270" y="0"/>
                </a:lnTo>
                <a:lnTo>
                  <a:pt x="4076270" y="2863579"/>
                </a:lnTo>
                <a:lnTo>
                  <a:pt x="0" y="286357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6" id="6"/>
          <p:cNvSpPr/>
          <p:nvPr/>
        </p:nvSpPr>
        <p:spPr>
          <a:xfrm flipH="false" flipV="false" rot="0">
            <a:off x="5003948" y="-1890601"/>
            <a:ext cx="2892762" cy="2919301"/>
          </a:xfrm>
          <a:custGeom>
            <a:avLst/>
            <a:gdLst/>
            <a:ahLst/>
            <a:cxnLst/>
            <a:rect r="r" b="b" t="t" l="l"/>
            <a:pathLst>
              <a:path h="2919301" w="2892762">
                <a:moveTo>
                  <a:pt x="0" y="0"/>
                </a:moveTo>
                <a:lnTo>
                  <a:pt x="2892762" y="0"/>
                </a:lnTo>
                <a:lnTo>
                  <a:pt x="2892762" y="2919301"/>
                </a:lnTo>
                <a:lnTo>
                  <a:pt x="0" y="291930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7" id="7"/>
          <p:cNvSpPr/>
          <p:nvPr/>
        </p:nvSpPr>
        <p:spPr>
          <a:xfrm flipH="false" flipV="false" rot="-5282649">
            <a:off x="16004285" y="265374"/>
            <a:ext cx="4017207" cy="1370872"/>
          </a:xfrm>
          <a:custGeom>
            <a:avLst/>
            <a:gdLst/>
            <a:ahLst/>
            <a:cxnLst/>
            <a:rect r="r" b="b" t="t" l="l"/>
            <a:pathLst>
              <a:path h="1370872" w="4017207">
                <a:moveTo>
                  <a:pt x="0" y="0"/>
                </a:moveTo>
                <a:lnTo>
                  <a:pt x="4017207" y="0"/>
                </a:lnTo>
                <a:lnTo>
                  <a:pt x="4017207" y="1370872"/>
                </a:lnTo>
                <a:lnTo>
                  <a:pt x="0" y="137087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8" id="8"/>
          <p:cNvSpPr/>
          <p:nvPr/>
        </p:nvSpPr>
        <p:spPr>
          <a:xfrm flipH="false" flipV="false" rot="0">
            <a:off x="8235324" y="765114"/>
            <a:ext cx="7778549" cy="8493186"/>
          </a:xfrm>
          <a:custGeom>
            <a:avLst/>
            <a:gdLst/>
            <a:ahLst/>
            <a:cxnLst/>
            <a:rect r="r" b="b" t="t" l="l"/>
            <a:pathLst>
              <a:path h="8493186" w="7778549">
                <a:moveTo>
                  <a:pt x="0" y="0"/>
                </a:moveTo>
                <a:lnTo>
                  <a:pt x="7778549" y="0"/>
                </a:lnTo>
                <a:lnTo>
                  <a:pt x="7778549" y="8493186"/>
                </a:lnTo>
                <a:lnTo>
                  <a:pt x="0" y="8493186"/>
                </a:lnTo>
                <a:lnTo>
                  <a:pt x="0" y="0"/>
                </a:lnTo>
                <a:close/>
              </a:path>
            </a:pathLst>
          </a:custGeom>
          <a:blipFill>
            <a:blip r:embed="rId13"/>
            <a:stretch>
              <a:fillRect l="0" t="0" r="0" b="0"/>
            </a:stretch>
          </a:blipFill>
          <a:ln w="38100" cap="sq">
            <a:solidFill>
              <a:srgbClr val="000000"/>
            </a:solidFill>
            <a:prstDash val="solid"/>
            <a:miter/>
          </a:ln>
        </p:spPr>
      </p:sp>
      <p:sp>
        <p:nvSpPr>
          <p:cNvPr name="TextBox 9" id="9"/>
          <p:cNvSpPr txBox="true"/>
          <p:nvPr/>
        </p:nvSpPr>
        <p:spPr>
          <a:xfrm rot="0">
            <a:off x="1028700" y="3864784"/>
            <a:ext cx="4773061" cy="3035681"/>
          </a:xfrm>
          <a:prstGeom prst="rect">
            <a:avLst/>
          </a:prstGeom>
        </p:spPr>
        <p:txBody>
          <a:bodyPr anchor="t" rtlCol="false" tIns="0" lIns="0" bIns="0" rIns="0">
            <a:spAutoFit/>
          </a:bodyPr>
          <a:lstStyle/>
          <a:p>
            <a:pPr algn="l">
              <a:lnSpc>
                <a:spcPts val="5916"/>
              </a:lnSpc>
            </a:pPr>
            <a:r>
              <a:rPr lang="en-US" sz="6099" b="true">
                <a:solidFill>
                  <a:srgbClr val="000000"/>
                </a:solidFill>
                <a:latin typeface="Rokkitt Bold"/>
                <a:ea typeface="Rokkitt Bold"/>
                <a:cs typeface="Rokkitt Bold"/>
                <a:sym typeface="Rokkitt Bold"/>
              </a:rPr>
              <a:t>YÊU CẦU CHỨC NĂNG (SỬA THÔNG TIN)</a:t>
            </a:r>
          </a:p>
        </p:txBody>
      </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15353489" y="8540136"/>
            <a:ext cx="4602314" cy="3618569"/>
          </a:xfrm>
          <a:custGeom>
            <a:avLst/>
            <a:gdLst/>
            <a:ahLst/>
            <a:cxnLst/>
            <a:rect r="r" b="b" t="t" l="l"/>
            <a:pathLst>
              <a:path h="3618569" w="4602314">
                <a:moveTo>
                  <a:pt x="0" y="0"/>
                </a:moveTo>
                <a:lnTo>
                  <a:pt x="4602314" y="0"/>
                </a:lnTo>
                <a:lnTo>
                  <a:pt x="4602314" y="3618570"/>
                </a:lnTo>
                <a:lnTo>
                  <a:pt x="0" y="361857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false" flipV="false" rot="0">
            <a:off x="-674156" y="-1072630"/>
            <a:ext cx="4899948" cy="3068592"/>
          </a:xfrm>
          <a:custGeom>
            <a:avLst/>
            <a:gdLst/>
            <a:ahLst/>
            <a:cxnLst/>
            <a:rect r="r" b="b" t="t" l="l"/>
            <a:pathLst>
              <a:path h="3068592" w="4899948">
                <a:moveTo>
                  <a:pt x="0" y="0"/>
                </a:moveTo>
                <a:lnTo>
                  <a:pt x="4899948" y="0"/>
                </a:lnTo>
                <a:lnTo>
                  <a:pt x="4899948" y="3068592"/>
                </a:lnTo>
                <a:lnTo>
                  <a:pt x="0" y="306859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5" id="5"/>
          <p:cNvSpPr/>
          <p:nvPr/>
        </p:nvSpPr>
        <p:spPr>
          <a:xfrm flipH="false" flipV="false" rot="0">
            <a:off x="9144000" y="9258300"/>
            <a:ext cx="4076270" cy="2863579"/>
          </a:xfrm>
          <a:custGeom>
            <a:avLst/>
            <a:gdLst/>
            <a:ahLst/>
            <a:cxnLst/>
            <a:rect r="r" b="b" t="t" l="l"/>
            <a:pathLst>
              <a:path h="2863579" w="4076270">
                <a:moveTo>
                  <a:pt x="0" y="0"/>
                </a:moveTo>
                <a:lnTo>
                  <a:pt x="4076270" y="0"/>
                </a:lnTo>
                <a:lnTo>
                  <a:pt x="4076270" y="2863579"/>
                </a:lnTo>
                <a:lnTo>
                  <a:pt x="0" y="286357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6" id="6"/>
          <p:cNvSpPr/>
          <p:nvPr/>
        </p:nvSpPr>
        <p:spPr>
          <a:xfrm flipH="false" flipV="false" rot="0">
            <a:off x="5003948" y="-1890601"/>
            <a:ext cx="2892762" cy="2919301"/>
          </a:xfrm>
          <a:custGeom>
            <a:avLst/>
            <a:gdLst/>
            <a:ahLst/>
            <a:cxnLst/>
            <a:rect r="r" b="b" t="t" l="l"/>
            <a:pathLst>
              <a:path h="2919301" w="2892762">
                <a:moveTo>
                  <a:pt x="0" y="0"/>
                </a:moveTo>
                <a:lnTo>
                  <a:pt x="2892762" y="0"/>
                </a:lnTo>
                <a:lnTo>
                  <a:pt x="2892762" y="2919301"/>
                </a:lnTo>
                <a:lnTo>
                  <a:pt x="0" y="291930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7" id="7"/>
          <p:cNvSpPr/>
          <p:nvPr/>
        </p:nvSpPr>
        <p:spPr>
          <a:xfrm flipH="false" flipV="false" rot="-5282649">
            <a:off x="16004285" y="265374"/>
            <a:ext cx="4017207" cy="1370872"/>
          </a:xfrm>
          <a:custGeom>
            <a:avLst/>
            <a:gdLst/>
            <a:ahLst/>
            <a:cxnLst/>
            <a:rect r="r" b="b" t="t" l="l"/>
            <a:pathLst>
              <a:path h="1370872" w="4017207">
                <a:moveTo>
                  <a:pt x="0" y="0"/>
                </a:moveTo>
                <a:lnTo>
                  <a:pt x="4017207" y="0"/>
                </a:lnTo>
                <a:lnTo>
                  <a:pt x="4017207" y="1370872"/>
                </a:lnTo>
                <a:lnTo>
                  <a:pt x="0" y="137087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8" id="8"/>
          <p:cNvSpPr/>
          <p:nvPr/>
        </p:nvSpPr>
        <p:spPr>
          <a:xfrm flipH="false" flipV="false" rot="0">
            <a:off x="890448" y="4989492"/>
            <a:ext cx="16507103" cy="557115"/>
          </a:xfrm>
          <a:custGeom>
            <a:avLst/>
            <a:gdLst/>
            <a:ahLst/>
            <a:cxnLst/>
            <a:rect r="r" b="b" t="t" l="l"/>
            <a:pathLst>
              <a:path h="557115" w="16507103">
                <a:moveTo>
                  <a:pt x="0" y="0"/>
                </a:moveTo>
                <a:lnTo>
                  <a:pt x="16507104" y="0"/>
                </a:lnTo>
                <a:lnTo>
                  <a:pt x="16507104" y="557115"/>
                </a:lnTo>
                <a:lnTo>
                  <a:pt x="0" y="557115"/>
                </a:lnTo>
                <a:lnTo>
                  <a:pt x="0" y="0"/>
                </a:lnTo>
                <a:close/>
              </a:path>
            </a:pathLst>
          </a:custGeom>
          <a:blipFill>
            <a:blip r:embed="rId13"/>
            <a:stretch>
              <a:fillRect l="0" t="0" r="0" b="0"/>
            </a:stretch>
          </a:blipFill>
          <a:ln w="38100" cap="sq">
            <a:solidFill>
              <a:srgbClr val="000000"/>
            </a:solidFill>
            <a:prstDash val="solid"/>
            <a:miter/>
          </a:ln>
        </p:spPr>
      </p:sp>
      <p:sp>
        <p:nvSpPr>
          <p:cNvPr name="TextBox 9" id="9"/>
          <p:cNvSpPr txBox="true"/>
          <p:nvPr/>
        </p:nvSpPr>
        <p:spPr>
          <a:xfrm rot="0">
            <a:off x="1028700" y="1278222"/>
            <a:ext cx="16230600" cy="1549781"/>
          </a:xfrm>
          <a:prstGeom prst="rect">
            <a:avLst/>
          </a:prstGeom>
        </p:spPr>
        <p:txBody>
          <a:bodyPr anchor="t" rtlCol="false" tIns="0" lIns="0" bIns="0" rIns="0">
            <a:spAutoFit/>
          </a:bodyPr>
          <a:lstStyle/>
          <a:p>
            <a:pPr algn="l">
              <a:lnSpc>
                <a:spcPts val="5916"/>
              </a:lnSpc>
            </a:pPr>
            <a:r>
              <a:rPr lang="en-US" sz="6099" b="true">
                <a:solidFill>
                  <a:srgbClr val="000000"/>
                </a:solidFill>
                <a:latin typeface="Rokkitt Bold"/>
                <a:ea typeface="Rokkitt Bold"/>
                <a:cs typeface="Rokkitt Bold"/>
                <a:sym typeface="Rokkitt Bold"/>
              </a:rPr>
              <a:t>YÊU CẦU CHỨC NĂNG (MỞ KHÓA TÀI KHOẢN)</a:t>
            </a:r>
          </a:p>
        </p:txBody>
      </p:sp>
    </p:spTree>
  </p:cSld>
  <p:clrMapOvr>
    <a:masterClrMapping/>
  </p:clrMapOvr>
</p:sld>
</file>

<file path=ppt/slides/slide3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15353489" y="8540136"/>
            <a:ext cx="4602314" cy="3618569"/>
          </a:xfrm>
          <a:custGeom>
            <a:avLst/>
            <a:gdLst/>
            <a:ahLst/>
            <a:cxnLst/>
            <a:rect r="r" b="b" t="t" l="l"/>
            <a:pathLst>
              <a:path h="3618569" w="4602314">
                <a:moveTo>
                  <a:pt x="0" y="0"/>
                </a:moveTo>
                <a:lnTo>
                  <a:pt x="4602314" y="0"/>
                </a:lnTo>
                <a:lnTo>
                  <a:pt x="4602314" y="3618570"/>
                </a:lnTo>
                <a:lnTo>
                  <a:pt x="0" y="361857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false" flipV="false" rot="0">
            <a:off x="-674156" y="-1072630"/>
            <a:ext cx="4899948" cy="3068592"/>
          </a:xfrm>
          <a:custGeom>
            <a:avLst/>
            <a:gdLst/>
            <a:ahLst/>
            <a:cxnLst/>
            <a:rect r="r" b="b" t="t" l="l"/>
            <a:pathLst>
              <a:path h="3068592" w="4899948">
                <a:moveTo>
                  <a:pt x="0" y="0"/>
                </a:moveTo>
                <a:lnTo>
                  <a:pt x="4899948" y="0"/>
                </a:lnTo>
                <a:lnTo>
                  <a:pt x="4899948" y="3068592"/>
                </a:lnTo>
                <a:lnTo>
                  <a:pt x="0" y="306859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5" id="5"/>
          <p:cNvSpPr/>
          <p:nvPr/>
        </p:nvSpPr>
        <p:spPr>
          <a:xfrm flipH="false" flipV="false" rot="0">
            <a:off x="9144000" y="9258300"/>
            <a:ext cx="4076270" cy="2863579"/>
          </a:xfrm>
          <a:custGeom>
            <a:avLst/>
            <a:gdLst/>
            <a:ahLst/>
            <a:cxnLst/>
            <a:rect r="r" b="b" t="t" l="l"/>
            <a:pathLst>
              <a:path h="2863579" w="4076270">
                <a:moveTo>
                  <a:pt x="0" y="0"/>
                </a:moveTo>
                <a:lnTo>
                  <a:pt x="4076270" y="0"/>
                </a:lnTo>
                <a:lnTo>
                  <a:pt x="4076270" y="2863579"/>
                </a:lnTo>
                <a:lnTo>
                  <a:pt x="0" y="286357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6" id="6"/>
          <p:cNvSpPr/>
          <p:nvPr/>
        </p:nvSpPr>
        <p:spPr>
          <a:xfrm flipH="false" flipV="false" rot="0">
            <a:off x="5003948" y="-1890601"/>
            <a:ext cx="2892762" cy="2919301"/>
          </a:xfrm>
          <a:custGeom>
            <a:avLst/>
            <a:gdLst/>
            <a:ahLst/>
            <a:cxnLst/>
            <a:rect r="r" b="b" t="t" l="l"/>
            <a:pathLst>
              <a:path h="2919301" w="2892762">
                <a:moveTo>
                  <a:pt x="0" y="0"/>
                </a:moveTo>
                <a:lnTo>
                  <a:pt x="2892762" y="0"/>
                </a:lnTo>
                <a:lnTo>
                  <a:pt x="2892762" y="2919301"/>
                </a:lnTo>
                <a:lnTo>
                  <a:pt x="0" y="291930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7" id="7"/>
          <p:cNvSpPr/>
          <p:nvPr/>
        </p:nvSpPr>
        <p:spPr>
          <a:xfrm flipH="false" flipV="false" rot="-5282649">
            <a:off x="16004285" y="265374"/>
            <a:ext cx="4017207" cy="1370872"/>
          </a:xfrm>
          <a:custGeom>
            <a:avLst/>
            <a:gdLst/>
            <a:ahLst/>
            <a:cxnLst/>
            <a:rect r="r" b="b" t="t" l="l"/>
            <a:pathLst>
              <a:path h="1370872" w="4017207">
                <a:moveTo>
                  <a:pt x="0" y="0"/>
                </a:moveTo>
                <a:lnTo>
                  <a:pt x="4017207" y="0"/>
                </a:lnTo>
                <a:lnTo>
                  <a:pt x="4017207" y="1370872"/>
                </a:lnTo>
                <a:lnTo>
                  <a:pt x="0" y="137087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8" id="8"/>
          <p:cNvSpPr/>
          <p:nvPr/>
        </p:nvSpPr>
        <p:spPr>
          <a:xfrm flipH="false" flipV="false" rot="0">
            <a:off x="8250887" y="1028700"/>
            <a:ext cx="8611470" cy="8668499"/>
          </a:xfrm>
          <a:custGeom>
            <a:avLst/>
            <a:gdLst/>
            <a:ahLst/>
            <a:cxnLst/>
            <a:rect r="r" b="b" t="t" l="l"/>
            <a:pathLst>
              <a:path h="8668499" w="8611470">
                <a:moveTo>
                  <a:pt x="0" y="0"/>
                </a:moveTo>
                <a:lnTo>
                  <a:pt x="8611470" y="0"/>
                </a:lnTo>
                <a:lnTo>
                  <a:pt x="8611470" y="8668499"/>
                </a:lnTo>
                <a:lnTo>
                  <a:pt x="0" y="8668499"/>
                </a:lnTo>
                <a:lnTo>
                  <a:pt x="0" y="0"/>
                </a:lnTo>
                <a:close/>
              </a:path>
            </a:pathLst>
          </a:custGeom>
          <a:blipFill>
            <a:blip r:embed="rId13"/>
            <a:stretch>
              <a:fillRect l="0" t="0" r="0" b="0"/>
            </a:stretch>
          </a:blipFill>
          <a:ln w="38100" cap="sq">
            <a:solidFill>
              <a:srgbClr val="000000"/>
            </a:solidFill>
            <a:prstDash val="solid"/>
            <a:miter/>
          </a:ln>
        </p:spPr>
      </p:sp>
      <p:sp>
        <p:nvSpPr>
          <p:cNvPr name="TextBox 9" id="9"/>
          <p:cNvSpPr txBox="true"/>
          <p:nvPr/>
        </p:nvSpPr>
        <p:spPr>
          <a:xfrm rot="0">
            <a:off x="1028700" y="3493309"/>
            <a:ext cx="4773061" cy="3778631"/>
          </a:xfrm>
          <a:prstGeom prst="rect">
            <a:avLst/>
          </a:prstGeom>
        </p:spPr>
        <p:txBody>
          <a:bodyPr anchor="t" rtlCol="false" tIns="0" lIns="0" bIns="0" rIns="0">
            <a:spAutoFit/>
          </a:bodyPr>
          <a:lstStyle/>
          <a:p>
            <a:pPr algn="l">
              <a:lnSpc>
                <a:spcPts val="5916"/>
              </a:lnSpc>
            </a:pPr>
            <a:r>
              <a:rPr lang="en-US" sz="6099" b="true">
                <a:solidFill>
                  <a:srgbClr val="000000"/>
                </a:solidFill>
                <a:latin typeface="Rokkitt Bold"/>
                <a:ea typeface="Rokkitt Bold"/>
                <a:cs typeface="Rokkitt Bold"/>
                <a:sym typeface="Rokkitt Bold"/>
              </a:rPr>
              <a:t>YÊU CẦU CHỨC NĂNG (XỬ LÝ THANH TOÁN)</a:t>
            </a:r>
          </a:p>
        </p:txBody>
      </p:sp>
    </p:spTree>
  </p:cSld>
  <p:clrMapOvr>
    <a:masterClrMapping/>
  </p:clrMapOvr>
</p:sld>
</file>

<file path=ppt/slides/slide3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15353489" y="8540136"/>
            <a:ext cx="4602314" cy="3618569"/>
          </a:xfrm>
          <a:custGeom>
            <a:avLst/>
            <a:gdLst/>
            <a:ahLst/>
            <a:cxnLst/>
            <a:rect r="r" b="b" t="t" l="l"/>
            <a:pathLst>
              <a:path h="3618569" w="4602314">
                <a:moveTo>
                  <a:pt x="0" y="0"/>
                </a:moveTo>
                <a:lnTo>
                  <a:pt x="4602314" y="0"/>
                </a:lnTo>
                <a:lnTo>
                  <a:pt x="4602314" y="3618570"/>
                </a:lnTo>
                <a:lnTo>
                  <a:pt x="0" y="361857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false" flipV="false" rot="0">
            <a:off x="-674156" y="-1072630"/>
            <a:ext cx="4899948" cy="3068592"/>
          </a:xfrm>
          <a:custGeom>
            <a:avLst/>
            <a:gdLst/>
            <a:ahLst/>
            <a:cxnLst/>
            <a:rect r="r" b="b" t="t" l="l"/>
            <a:pathLst>
              <a:path h="3068592" w="4899948">
                <a:moveTo>
                  <a:pt x="0" y="0"/>
                </a:moveTo>
                <a:lnTo>
                  <a:pt x="4899948" y="0"/>
                </a:lnTo>
                <a:lnTo>
                  <a:pt x="4899948" y="3068592"/>
                </a:lnTo>
                <a:lnTo>
                  <a:pt x="0" y="306859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5" id="5"/>
          <p:cNvSpPr/>
          <p:nvPr/>
        </p:nvSpPr>
        <p:spPr>
          <a:xfrm flipH="false" flipV="false" rot="0">
            <a:off x="9144000" y="9258300"/>
            <a:ext cx="4076270" cy="2863579"/>
          </a:xfrm>
          <a:custGeom>
            <a:avLst/>
            <a:gdLst/>
            <a:ahLst/>
            <a:cxnLst/>
            <a:rect r="r" b="b" t="t" l="l"/>
            <a:pathLst>
              <a:path h="2863579" w="4076270">
                <a:moveTo>
                  <a:pt x="0" y="0"/>
                </a:moveTo>
                <a:lnTo>
                  <a:pt x="4076270" y="0"/>
                </a:lnTo>
                <a:lnTo>
                  <a:pt x="4076270" y="2863579"/>
                </a:lnTo>
                <a:lnTo>
                  <a:pt x="0" y="286357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6" id="6"/>
          <p:cNvSpPr/>
          <p:nvPr/>
        </p:nvSpPr>
        <p:spPr>
          <a:xfrm flipH="false" flipV="false" rot="0">
            <a:off x="5003948" y="-1890601"/>
            <a:ext cx="2892762" cy="2919301"/>
          </a:xfrm>
          <a:custGeom>
            <a:avLst/>
            <a:gdLst/>
            <a:ahLst/>
            <a:cxnLst/>
            <a:rect r="r" b="b" t="t" l="l"/>
            <a:pathLst>
              <a:path h="2919301" w="2892762">
                <a:moveTo>
                  <a:pt x="0" y="0"/>
                </a:moveTo>
                <a:lnTo>
                  <a:pt x="2892762" y="0"/>
                </a:lnTo>
                <a:lnTo>
                  <a:pt x="2892762" y="2919301"/>
                </a:lnTo>
                <a:lnTo>
                  <a:pt x="0" y="291930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7" id="7"/>
          <p:cNvSpPr/>
          <p:nvPr/>
        </p:nvSpPr>
        <p:spPr>
          <a:xfrm flipH="false" flipV="false" rot="-5282649">
            <a:off x="16004285" y="265374"/>
            <a:ext cx="4017207" cy="1370872"/>
          </a:xfrm>
          <a:custGeom>
            <a:avLst/>
            <a:gdLst/>
            <a:ahLst/>
            <a:cxnLst/>
            <a:rect r="r" b="b" t="t" l="l"/>
            <a:pathLst>
              <a:path h="1370872" w="4017207">
                <a:moveTo>
                  <a:pt x="0" y="0"/>
                </a:moveTo>
                <a:lnTo>
                  <a:pt x="4017207" y="0"/>
                </a:lnTo>
                <a:lnTo>
                  <a:pt x="4017207" y="1370872"/>
                </a:lnTo>
                <a:lnTo>
                  <a:pt x="0" y="137087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8" id="8"/>
          <p:cNvSpPr/>
          <p:nvPr/>
        </p:nvSpPr>
        <p:spPr>
          <a:xfrm flipH="false" flipV="false" rot="0">
            <a:off x="7053952" y="2217093"/>
            <a:ext cx="10600694" cy="6216762"/>
          </a:xfrm>
          <a:custGeom>
            <a:avLst/>
            <a:gdLst/>
            <a:ahLst/>
            <a:cxnLst/>
            <a:rect r="r" b="b" t="t" l="l"/>
            <a:pathLst>
              <a:path h="6216762" w="10600694">
                <a:moveTo>
                  <a:pt x="0" y="0"/>
                </a:moveTo>
                <a:lnTo>
                  <a:pt x="10600694" y="0"/>
                </a:lnTo>
                <a:lnTo>
                  <a:pt x="10600694" y="6216763"/>
                </a:lnTo>
                <a:lnTo>
                  <a:pt x="0" y="6216763"/>
                </a:lnTo>
                <a:lnTo>
                  <a:pt x="0" y="0"/>
                </a:lnTo>
                <a:close/>
              </a:path>
            </a:pathLst>
          </a:custGeom>
          <a:blipFill>
            <a:blip r:embed="rId13"/>
            <a:stretch>
              <a:fillRect l="0" t="0" r="0" b="0"/>
            </a:stretch>
          </a:blipFill>
          <a:ln w="38100" cap="sq">
            <a:solidFill>
              <a:srgbClr val="000000"/>
            </a:solidFill>
            <a:prstDash val="solid"/>
            <a:miter/>
          </a:ln>
        </p:spPr>
      </p:sp>
      <p:sp>
        <p:nvSpPr>
          <p:cNvPr name="TextBox 9" id="9"/>
          <p:cNvSpPr txBox="true"/>
          <p:nvPr/>
        </p:nvSpPr>
        <p:spPr>
          <a:xfrm rot="0">
            <a:off x="1028700" y="3493309"/>
            <a:ext cx="4773061" cy="3778631"/>
          </a:xfrm>
          <a:prstGeom prst="rect">
            <a:avLst/>
          </a:prstGeom>
        </p:spPr>
        <p:txBody>
          <a:bodyPr anchor="t" rtlCol="false" tIns="0" lIns="0" bIns="0" rIns="0">
            <a:spAutoFit/>
          </a:bodyPr>
          <a:lstStyle/>
          <a:p>
            <a:pPr algn="l">
              <a:lnSpc>
                <a:spcPts val="5916"/>
              </a:lnSpc>
            </a:pPr>
            <a:r>
              <a:rPr lang="en-US" sz="6099" b="true">
                <a:solidFill>
                  <a:srgbClr val="000000"/>
                </a:solidFill>
                <a:latin typeface="Rokkitt Bold"/>
                <a:ea typeface="Rokkitt Bold"/>
                <a:cs typeface="Rokkitt Bold"/>
                <a:sym typeface="Rokkitt Bold"/>
              </a:rPr>
              <a:t>YÊU CẦU CHỨC NĂNG (XỬ LÝ THANH TOÁN)</a:t>
            </a:r>
          </a:p>
        </p:txBody>
      </p:sp>
    </p:spTree>
  </p:cSld>
  <p:clrMapOvr>
    <a:masterClrMapping/>
  </p:clrMapOvr>
</p:sld>
</file>

<file path=ppt/slides/slide3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15353489" y="8540136"/>
            <a:ext cx="4602314" cy="3618569"/>
          </a:xfrm>
          <a:custGeom>
            <a:avLst/>
            <a:gdLst/>
            <a:ahLst/>
            <a:cxnLst/>
            <a:rect r="r" b="b" t="t" l="l"/>
            <a:pathLst>
              <a:path h="3618569" w="4602314">
                <a:moveTo>
                  <a:pt x="0" y="0"/>
                </a:moveTo>
                <a:lnTo>
                  <a:pt x="4602314" y="0"/>
                </a:lnTo>
                <a:lnTo>
                  <a:pt x="4602314" y="3618570"/>
                </a:lnTo>
                <a:lnTo>
                  <a:pt x="0" y="361857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false" flipV="false" rot="0">
            <a:off x="-674156" y="-1072630"/>
            <a:ext cx="4899948" cy="3068592"/>
          </a:xfrm>
          <a:custGeom>
            <a:avLst/>
            <a:gdLst/>
            <a:ahLst/>
            <a:cxnLst/>
            <a:rect r="r" b="b" t="t" l="l"/>
            <a:pathLst>
              <a:path h="3068592" w="4899948">
                <a:moveTo>
                  <a:pt x="0" y="0"/>
                </a:moveTo>
                <a:lnTo>
                  <a:pt x="4899948" y="0"/>
                </a:lnTo>
                <a:lnTo>
                  <a:pt x="4899948" y="3068592"/>
                </a:lnTo>
                <a:lnTo>
                  <a:pt x="0" y="306859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5" id="5"/>
          <p:cNvSpPr/>
          <p:nvPr/>
        </p:nvSpPr>
        <p:spPr>
          <a:xfrm flipH="false" flipV="false" rot="0">
            <a:off x="9144000" y="9258300"/>
            <a:ext cx="4076270" cy="2863579"/>
          </a:xfrm>
          <a:custGeom>
            <a:avLst/>
            <a:gdLst/>
            <a:ahLst/>
            <a:cxnLst/>
            <a:rect r="r" b="b" t="t" l="l"/>
            <a:pathLst>
              <a:path h="2863579" w="4076270">
                <a:moveTo>
                  <a:pt x="0" y="0"/>
                </a:moveTo>
                <a:lnTo>
                  <a:pt x="4076270" y="0"/>
                </a:lnTo>
                <a:lnTo>
                  <a:pt x="4076270" y="2863579"/>
                </a:lnTo>
                <a:lnTo>
                  <a:pt x="0" y="286357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6" id="6"/>
          <p:cNvSpPr/>
          <p:nvPr/>
        </p:nvSpPr>
        <p:spPr>
          <a:xfrm flipH="false" flipV="false" rot="0">
            <a:off x="5003948" y="-1890601"/>
            <a:ext cx="2892762" cy="2919301"/>
          </a:xfrm>
          <a:custGeom>
            <a:avLst/>
            <a:gdLst/>
            <a:ahLst/>
            <a:cxnLst/>
            <a:rect r="r" b="b" t="t" l="l"/>
            <a:pathLst>
              <a:path h="2919301" w="2892762">
                <a:moveTo>
                  <a:pt x="0" y="0"/>
                </a:moveTo>
                <a:lnTo>
                  <a:pt x="2892762" y="0"/>
                </a:lnTo>
                <a:lnTo>
                  <a:pt x="2892762" y="2919301"/>
                </a:lnTo>
                <a:lnTo>
                  <a:pt x="0" y="291930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7" id="7"/>
          <p:cNvSpPr/>
          <p:nvPr/>
        </p:nvSpPr>
        <p:spPr>
          <a:xfrm flipH="false" flipV="false" rot="-5282649">
            <a:off x="16004285" y="265374"/>
            <a:ext cx="4017207" cy="1370872"/>
          </a:xfrm>
          <a:custGeom>
            <a:avLst/>
            <a:gdLst/>
            <a:ahLst/>
            <a:cxnLst/>
            <a:rect r="r" b="b" t="t" l="l"/>
            <a:pathLst>
              <a:path h="1370872" w="4017207">
                <a:moveTo>
                  <a:pt x="0" y="0"/>
                </a:moveTo>
                <a:lnTo>
                  <a:pt x="4017207" y="0"/>
                </a:lnTo>
                <a:lnTo>
                  <a:pt x="4017207" y="1370872"/>
                </a:lnTo>
                <a:lnTo>
                  <a:pt x="0" y="137087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8" id="8"/>
          <p:cNvSpPr/>
          <p:nvPr/>
        </p:nvSpPr>
        <p:spPr>
          <a:xfrm flipH="false" flipV="false" rot="0">
            <a:off x="6690566" y="1429418"/>
            <a:ext cx="10964080" cy="7428164"/>
          </a:xfrm>
          <a:custGeom>
            <a:avLst/>
            <a:gdLst/>
            <a:ahLst/>
            <a:cxnLst/>
            <a:rect r="r" b="b" t="t" l="l"/>
            <a:pathLst>
              <a:path h="7428164" w="10964080">
                <a:moveTo>
                  <a:pt x="0" y="0"/>
                </a:moveTo>
                <a:lnTo>
                  <a:pt x="10964080" y="0"/>
                </a:lnTo>
                <a:lnTo>
                  <a:pt x="10964080" y="7428164"/>
                </a:lnTo>
                <a:lnTo>
                  <a:pt x="0" y="7428164"/>
                </a:lnTo>
                <a:lnTo>
                  <a:pt x="0" y="0"/>
                </a:lnTo>
                <a:close/>
              </a:path>
            </a:pathLst>
          </a:custGeom>
          <a:blipFill>
            <a:blip r:embed="rId13"/>
            <a:stretch>
              <a:fillRect l="0" t="0" r="0" b="0"/>
            </a:stretch>
          </a:blipFill>
          <a:ln w="38100" cap="sq">
            <a:solidFill>
              <a:srgbClr val="000000"/>
            </a:solidFill>
            <a:prstDash val="solid"/>
            <a:miter/>
          </a:ln>
        </p:spPr>
      </p:sp>
      <p:sp>
        <p:nvSpPr>
          <p:cNvPr name="TextBox 9" id="9"/>
          <p:cNvSpPr txBox="true"/>
          <p:nvPr/>
        </p:nvSpPr>
        <p:spPr>
          <a:xfrm rot="0">
            <a:off x="1028700" y="3493309"/>
            <a:ext cx="4773061" cy="3778631"/>
          </a:xfrm>
          <a:prstGeom prst="rect">
            <a:avLst/>
          </a:prstGeom>
        </p:spPr>
        <p:txBody>
          <a:bodyPr anchor="t" rtlCol="false" tIns="0" lIns="0" bIns="0" rIns="0">
            <a:spAutoFit/>
          </a:bodyPr>
          <a:lstStyle/>
          <a:p>
            <a:pPr algn="l">
              <a:lnSpc>
                <a:spcPts val="5916"/>
              </a:lnSpc>
            </a:pPr>
            <a:r>
              <a:rPr lang="en-US" sz="6099" b="true">
                <a:solidFill>
                  <a:srgbClr val="000000"/>
                </a:solidFill>
                <a:latin typeface="Rokkitt Bold"/>
                <a:ea typeface="Rokkitt Bold"/>
                <a:cs typeface="Rokkitt Bold"/>
                <a:sym typeface="Rokkitt Bold"/>
              </a:rPr>
              <a:t>YÊU CẦU CHỨC NĂNG (THANH TOÁN TẠI GIỎ HÀNG)</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10994934" y="2091045"/>
            <a:ext cx="6264366" cy="6104909"/>
          </a:xfrm>
          <a:custGeom>
            <a:avLst/>
            <a:gdLst/>
            <a:ahLst/>
            <a:cxnLst/>
            <a:rect r="r" b="b" t="t" l="l"/>
            <a:pathLst>
              <a:path h="6104909" w="6264366">
                <a:moveTo>
                  <a:pt x="0" y="0"/>
                </a:moveTo>
                <a:lnTo>
                  <a:pt x="6264366" y="0"/>
                </a:lnTo>
                <a:lnTo>
                  <a:pt x="6264366" y="6104910"/>
                </a:lnTo>
                <a:lnTo>
                  <a:pt x="0" y="610491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5353489" y="8540136"/>
            <a:ext cx="4602314" cy="3618569"/>
          </a:xfrm>
          <a:custGeom>
            <a:avLst/>
            <a:gdLst/>
            <a:ahLst/>
            <a:cxnLst/>
            <a:rect r="r" b="b" t="t" l="l"/>
            <a:pathLst>
              <a:path h="3618569" w="4602314">
                <a:moveTo>
                  <a:pt x="0" y="0"/>
                </a:moveTo>
                <a:lnTo>
                  <a:pt x="4602314" y="0"/>
                </a:lnTo>
                <a:lnTo>
                  <a:pt x="4602314" y="3618570"/>
                </a:lnTo>
                <a:lnTo>
                  <a:pt x="0" y="361857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5" id="5"/>
          <p:cNvSpPr/>
          <p:nvPr/>
        </p:nvSpPr>
        <p:spPr>
          <a:xfrm flipH="false" flipV="false" rot="0">
            <a:off x="-674156" y="-1072630"/>
            <a:ext cx="4899948" cy="3068592"/>
          </a:xfrm>
          <a:custGeom>
            <a:avLst/>
            <a:gdLst/>
            <a:ahLst/>
            <a:cxnLst/>
            <a:rect r="r" b="b" t="t" l="l"/>
            <a:pathLst>
              <a:path h="3068592" w="4899948">
                <a:moveTo>
                  <a:pt x="0" y="0"/>
                </a:moveTo>
                <a:lnTo>
                  <a:pt x="4899948" y="0"/>
                </a:lnTo>
                <a:lnTo>
                  <a:pt x="4899948" y="3068592"/>
                </a:lnTo>
                <a:lnTo>
                  <a:pt x="0" y="306859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6" id="6"/>
          <p:cNvSpPr/>
          <p:nvPr/>
        </p:nvSpPr>
        <p:spPr>
          <a:xfrm flipH="false" flipV="false" rot="0">
            <a:off x="9144000" y="9258300"/>
            <a:ext cx="4076270" cy="2863579"/>
          </a:xfrm>
          <a:custGeom>
            <a:avLst/>
            <a:gdLst/>
            <a:ahLst/>
            <a:cxnLst/>
            <a:rect r="r" b="b" t="t" l="l"/>
            <a:pathLst>
              <a:path h="2863579" w="4076270">
                <a:moveTo>
                  <a:pt x="0" y="0"/>
                </a:moveTo>
                <a:lnTo>
                  <a:pt x="4076270" y="0"/>
                </a:lnTo>
                <a:lnTo>
                  <a:pt x="4076270" y="2863579"/>
                </a:lnTo>
                <a:lnTo>
                  <a:pt x="0" y="286357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7" id="7"/>
          <p:cNvSpPr/>
          <p:nvPr/>
        </p:nvSpPr>
        <p:spPr>
          <a:xfrm flipH="false" flipV="false" rot="0">
            <a:off x="5003948" y="-1890601"/>
            <a:ext cx="2892762" cy="2919301"/>
          </a:xfrm>
          <a:custGeom>
            <a:avLst/>
            <a:gdLst/>
            <a:ahLst/>
            <a:cxnLst/>
            <a:rect r="r" b="b" t="t" l="l"/>
            <a:pathLst>
              <a:path h="2919301" w="2892762">
                <a:moveTo>
                  <a:pt x="0" y="0"/>
                </a:moveTo>
                <a:lnTo>
                  <a:pt x="2892762" y="0"/>
                </a:lnTo>
                <a:lnTo>
                  <a:pt x="2892762" y="2919301"/>
                </a:lnTo>
                <a:lnTo>
                  <a:pt x="0" y="2919301"/>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8" id="8"/>
          <p:cNvSpPr/>
          <p:nvPr/>
        </p:nvSpPr>
        <p:spPr>
          <a:xfrm flipH="false" flipV="false" rot="-5282649">
            <a:off x="16004285" y="265374"/>
            <a:ext cx="4017207" cy="1370872"/>
          </a:xfrm>
          <a:custGeom>
            <a:avLst/>
            <a:gdLst/>
            <a:ahLst/>
            <a:cxnLst/>
            <a:rect r="r" b="b" t="t" l="l"/>
            <a:pathLst>
              <a:path h="1370872" w="4017207">
                <a:moveTo>
                  <a:pt x="0" y="0"/>
                </a:moveTo>
                <a:lnTo>
                  <a:pt x="4017207" y="0"/>
                </a:lnTo>
                <a:lnTo>
                  <a:pt x="4017207" y="1370872"/>
                </a:lnTo>
                <a:lnTo>
                  <a:pt x="0" y="1370872"/>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a:ln cap="sq">
            <a:noFill/>
            <a:prstDash val="solid"/>
            <a:miter/>
          </a:ln>
        </p:spPr>
      </p:sp>
      <p:sp>
        <p:nvSpPr>
          <p:cNvPr name="TextBox 9" id="9"/>
          <p:cNvSpPr txBox="true"/>
          <p:nvPr/>
        </p:nvSpPr>
        <p:spPr>
          <a:xfrm rot="0">
            <a:off x="1775818" y="3978275"/>
            <a:ext cx="8598145" cy="2539999"/>
          </a:xfrm>
          <a:prstGeom prst="rect">
            <a:avLst/>
          </a:prstGeom>
        </p:spPr>
        <p:txBody>
          <a:bodyPr anchor="t" rtlCol="false" tIns="0" lIns="0" bIns="0" rIns="0">
            <a:spAutoFit/>
          </a:bodyPr>
          <a:lstStyle/>
          <a:p>
            <a:pPr algn="l">
              <a:lnSpc>
                <a:spcPts val="9699"/>
              </a:lnSpc>
            </a:pPr>
            <a:r>
              <a:rPr lang="en-US" sz="9999" b="true">
                <a:solidFill>
                  <a:srgbClr val="000000"/>
                </a:solidFill>
                <a:latin typeface="Rokkitt Bold"/>
                <a:ea typeface="Rokkitt Bold"/>
                <a:cs typeface="Rokkitt Bold"/>
                <a:sym typeface="Rokkitt Bold"/>
              </a:rPr>
              <a:t>TỔNG QUAN ĐỀ TÀI</a:t>
            </a:r>
          </a:p>
        </p:txBody>
      </p:sp>
    </p:spTree>
  </p:cSld>
  <p:clrMapOvr>
    <a:masterClrMapping/>
  </p:clrMapOvr>
</p:sld>
</file>

<file path=ppt/slides/slide4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15353489" y="8540136"/>
            <a:ext cx="4602314" cy="3618569"/>
          </a:xfrm>
          <a:custGeom>
            <a:avLst/>
            <a:gdLst/>
            <a:ahLst/>
            <a:cxnLst/>
            <a:rect r="r" b="b" t="t" l="l"/>
            <a:pathLst>
              <a:path h="3618569" w="4602314">
                <a:moveTo>
                  <a:pt x="0" y="0"/>
                </a:moveTo>
                <a:lnTo>
                  <a:pt x="4602314" y="0"/>
                </a:lnTo>
                <a:lnTo>
                  <a:pt x="4602314" y="3618570"/>
                </a:lnTo>
                <a:lnTo>
                  <a:pt x="0" y="361857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false" flipV="false" rot="0">
            <a:off x="-674156" y="-1072630"/>
            <a:ext cx="4899948" cy="3068592"/>
          </a:xfrm>
          <a:custGeom>
            <a:avLst/>
            <a:gdLst/>
            <a:ahLst/>
            <a:cxnLst/>
            <a:rect r="r" b="b" t="t" l="l"/>
            <a:pathLst>
              <a:path h="3068592" w="4899948">
                <a:moveTo>
                  <a:pt x="0" y="0"/>
                </a:moveTo>
                <a:lnTo>
                  <a:pt x="4899948" y="0"/>
                </a:lnTo>
                <a:lnTo>
                  <a:pt x="4899948" y="3068592"/>
                </a:lnTo>
                <a:lnTo>
                  <a:pt x="0" y="306859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5" id="5"/>
          <p:cNvSpPr/>
          <p:nvPr/>
        </p:nvSpPr>
        <p:spPr>
          <a:xfrm flipH="false" flipV="false" rot="0">
            <a:off x="9144000" y="9258300"/>
            <a:ext cx="4076270" cy="2863579"/>
          </a:xfrm>
          <a:custGeom>
            <a:avLst/>
            <a:gdLst/>
            <a:ahLst/>
            <a:cxnLst/>
            <a:rect r="r" b="b" t="t" l="l"/>
            <a:pathLst>
              <a:path h="2863579" w="4076270">
                <a:moveTo>
                  <a:pt x="0" y="0"/>
                </a:moveTo>
                <a:lnTo>
                  <a:pt x="4076270" y="0"/>
                </a:lnTo>
                <a:lnTo>
                  <a:pt x="4076270" y="2863579"/>
                </a:lnTo>
                <a:lnTo>
                  <a:pt x="0" y="286357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6" id="6"/>
          <p:cNvSpPr/>
          <p:nvPr/>
        </p:nvSpPr>
        <p:spPr>
          <a:xfrm flipH="false" flipV="false" rot="0">
            <a:off x="5003948" y="-1890601"/>
            <a:ext cx="2892762" cy="2919301"/>
          </a:xfrm>
          <a:custGeom>
            <a:avLst/>
            <a:gdLst/>
            <a:ahLst/>
            <a:cxnLst/>
            <a:rect r="r" b="b" t="t" l="l"/>
            <a:pathLst>
              <a:path h="2919301" w="2892762">
                <a:moveTo>
                  <a:pt x="0" y="0"/>
                </a:moveTo>
                <a:lnTo>
                  <a:pt x="2892762" y="0"/>
                </a:lnTo>
                <a:lnTo>
                  <a:pt x="2892762" y="2919301"/>
                </a:lnTo>
                <a:lnTo>
                  <a:pt x="0" y="291930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7" id="7"/>
          <p:cNvSpPr/>
          <p:nvPr/>
        </p:nvSpPr>
        <p:spPr>
          <a:xfrm flipH="false" flipV="false" rot="-5282649">
            <a:off x="16004285" y="265374"/>
            <a:ext cx="4017207" cy="1370872"/>
          </a:xfrm>
          <a:custGeom>
            <a:avLst/>
            <a:gdLst/>
            <a:ahLst/>
            <a:cxnLst/>
            <a:rect r="r" b="b" t="t" l="l"/>
            <a:pathLst>
              <a:path h="1370872" w="4017207">
                <a:moveTo>
                  <a:pt x="0" y="0"/>
                </a:moveTo>
                <a:lnTo>
                  <a:pt x="4017207" y="0"/>
                </a:lnTo>
                <a:lnTo>
                  <a:pt x="4017207" y="1370872"/>
                </a:lnTo>
                <a:lnTo>
                  <a:pt x="0" y="137087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8" id="8"/>
          <p:cNvSpPr/>
          <p:nvPr/>
        </p:nvSpPr>
        <p:spPr>
          <a:xfrm flipH="false" flipV="false" rot="0">
            <a:off x="6450329" y="3223863"/>
            <a:ext cx="10819002" cy="3529370"/>
          </a:xfrm>
          <a:custGeom>
            <a:avLst/>
            <a:gdLst/>
            <a:ahLst/>
            <a:cxnLst/>
            <a:rect r="r" b="b" t="t" l="l"/>
            <a:pathLst>
              <a:path h="3529370" w="10819002">
                <a:moveTo>
                  <a:pt x="0" y="0"/>
                </a:moveTo>
                <a:lnTo>
                  <a:pt x="10819002" y="0"/>
                </a:lnTo>
                <a:lnTo>
                  <a:pt x="10819002" y="3529369"/>
                </a:lnTo>
                <a:lnTo>
                  <a:pt x="0" y="3529369"/>
                </a:lnTo>
                <a:lnTo>
                  <a:pt x="0" y="0"/>
                </a:lnTo>
                <a:close/>
              </a:path>
            </a:pathLst>
          </a:custGeom>
          <a:blipFill>
            <a:blip r:embed="rId13"/>
            <a:stretch>
              <a:fillRect l="0" t="0" r="0" b="0"/>
            </a:stretch>
          </a:blipFill>
          <a:ln w="38100" cap="sq">
            <a:solidFill>
              <a:srgbClr val="000000"/>
            </a:solidFill>
            <a:prstDash val="solid"/>
            <a:miter/>
          </a:ln>
        </p:spPr>
      </p:sp>
      <p:sp>
        <p:nvSpPr>
          <p:cNvPr name="TextBox 9" id="9"/>
          <p:cNvSpPr txBox="true"/>
          <p:nvPr/>
        </p:nvSpPr>
        <p:spPr>
          <a:xfrm rot="0">
            <a:off x="1028700" y="3493309"/>
            <a:ext cx="4773061" cy="3778631"/>
          </a:xfrm>
          <a:prstGeom prst="rect">
            <a:avLst/>
          </a:prstGeom>
        </p:spPr>
        <p:txBody>
          <a:bodyPr anchor="t" rtlCol="false" tIns="0" lIns="0" bIns="0" rIns="0">
            <a:spAutoFit/>
          </a:bodyPr>
          <a:lstStyle/>
          <a:p>
            <a:pPr algn="l">
              <a:lnSpc>
                <a:spcPts val="5916"/>
              </a:lnSpc>
            </a:pPr>
            <a:r>
              <a:rPr lang="en-US" sz="6099" b="true">
                <a:solidFill>
                  <a:srgbClr val="000000"/>
                </a:solidFill>
                <a:latin typeface="Rokkitt Bold"/>
                <a:ea typeface="Rokkitt Bold"/>
                <a:cs typeface="Rokkitt Bold"/>
                <a:sym typeface="Rokkitt Bold"/>
              </a:rPr>
              <a:t>YÊU CẦU CHỨC NĂNG (THANH TOÁN TẠI GIỎ HÀNG)</a:t>
            </a:r>
          </a:p>
        </p:txBody>
      </p:sp>
    </p:spTree>
  </p:cSld>
  <p:clrMapOvr>
    <a:masterClrMapping/>
  </p:clrMapOvr>
</p:sld>
</file>

<file path=ppt/slides/slide4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15353489" y="8540136"/>
            <a:ext cx="4602314" cy="3618569"/>
          </a:xfrm>
          <a:custGeom>
            <a:avLst/>
            <a:gdLst/>
            <a:ahLst/>
            <a:cxnLst/>
            <a:rect r="r" b="b" t="t" l="l"/>
            <a:pathLst>
              <a:path h="3618569" w="4602314">
                <a:moveTo>
                  <a:pt x="0" y="0"/>
                </a:moveTo>
                <a:lnTo>
                  <a:pt x="4602314" y="0"/>
                </a:lnTo>
                <a:lnTo>
                  <a:pt x="4602314" y="3618570"/>
                </a:lnTo>
                <a:lnTo>
                  <a:pt x="0" y="361857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false" flipV="false" rot="0">
            <a:off x="-674156" y="-1072630"/>
            <a:ext cx="4899948" cy="3068592"/>
          </a:xfrm>
          <a:custGeom>
            <a:avLst/>
            <a:gdLst/>
            <a:ahLst/>
            <a:cxnLst/>
            <a:rect r="r" b="b" t="t" l="l"/>
            <a:pathLst>
              <a:path h="3068592" w="4899948">
                <a:moveTo>
                  <a:pt x="0" y="0"/>
                </a:moveTo>
                <a:lnTo>
                  <a:pt x="4899948" y="0"/>
                </a:lnTo>
                <a:lnTo>
                  <a:pt x="4899948" y="3068592"/>
                </a:lnTo>
                <a:lnTo>
                  <a:pt x="0" y="306859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5" id="5"/>
          <p:cNvSpPr/>
          <p:nvPr/>
        </p:nvSpPr>
        <p:spPr>
          <a:xfrm flipH="false" flipV="false" rot="0">
            <a:off x="9144000" y="9258300"/>
            <a:ext cx="4076270" cy="2863579"/>
          </a:xfrm>
          <a:custGeom>
            <a:avLst/>
            <a:gdLst/>
            <a:ahLst/>
            <a:cxnLst/>
            <a:rect r="r" b="b" t="t" l="l"/>
            <a:pathLst>
              <a:path h="2863579" w="4076270">
                <a:moveTo>
                  <a:pt x="0" y="0"/>
                </a:moveTo>
                <a:lnTo>
                  <a:pt x="4076270" y="0"/>
                </a:lnTo>
                <a:lnTo>
                  <a:pt x="4076270" y="2863579"/>
                </a:lnTo>
                <a:lnTo>
                  <a:pt x="0" y="286357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6" id="6"/>
          <p:cNvSpPr/>
          <p:nvPr/>
        </p:nvSpPr>
        <p:spPr>
          <a:xfrm flipH="false" flipV="false" rot="0">
            <a:off x="5003948" y="-1890601"/>
            <a:ext cx="2892762" cy="2919301"/>
          </a:xfrm>
          <a:custGeom>
            <a:avLst/>
            <a:gdLst/>
            <a:ahLst/>
            <a:cxnLst/>
            <a:rect r="r" b="b" t="t" l="l"/>
            <a:pathLst>
              <a:path h="2919301" w="2892762">
                <a:moveTo>
                  <a:pt x="0" y="0"/>
                </a:moveTo>
                <a:lnTo>
                  <a:pt x="2892762" y="0"/>
                </a:lnTo>
                <a:lnTo>
                  <a:pt x="2892762" y="2919301"/>
                </a:lnTo>
                <a:lnTo>
                  <a:pt x="0" y="291930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7" id="7"/>
          <p:cNvSpPr/>
          <p:nvPr/>
        </p:nvSpPr>
        <p:spPr>
          <a:xfrm flipH="false" flipV="false" rot="-5282649">
            <a:off x="16004285" y="265374"/>
            <a:ext cx="4017207" cy="1370872"/>
          </a:xfrm>
          <a:custGeom>
            <a:avLst/>
            <a:gdLst/>
            <a:ahLst/>
            <a:cxnLst/>
            <a:rect r="r" b="b" t="t" l="l"/>
            <a:pathLst>
              <a:path h="1370872" w="4017207">
                <a:moveTo>
                  <a:pt x="0" y="0"/>
                </a:moveTo>
                <a:lnTo>
                  <a:pt x="4017207" y="0"/>
                </a:lnTo>
                <a:lnTo>
                  <a:pt x="4017207" y="1370872"/>
                </a:lnTo>
                <a:lnTo>
                  <a:pt x="0" y="137087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8" id="8"/>
          <p:cNvSpPr/>
          <p:nvPr/>
        </p:nvSpPr>
        <p:spPr>
          <a:xfrm flipH="false" flipV="false" rot="0">
            <a:off x="6022556" y="0"/>
            <a:ext cx="11990333" cy="5020952"/>
          </a:xfrm>
          <a:custGeom>
            <a:avLst/>
            <a:gdLst/>
            <a:ahLst/>
            <a:cxnLst/>
            <a:rect r="r" b="b" t="t" l="l"/>
            <a:pathLst>
              <a:path h="5020952" w="11990333">
                <a:moveTo>
                  <a:pt x="0" y="0"/>
                </a:moveTo>
                <a:lnTo>
                  <a:pt x="11990333" y="0"/>
                </a:lnTo>
                <a:lnTo>
                  <a:pt x="11990333" y="5020952"/>
                </a:lnTo>
                <a:lnTo>
                  <a:pt x="0" y="5020952"/>
                </a:lnTo>
                <a:lnTo>
                  <a:pt x="0" y="0"/>
                </a:lnTo>
                <a:close/>
              </a:path>
            </a:pathLst>
          </a:custGeom>
          <a:blipFill>
            <a:blip r:embed="rId13"/>
            <a:stretch>
              <a:fillRect l="0" t="0" r="0" b="0"/>
            </a:stretch>
          </a:blipFill>
          <a:ln w="38100" cap="sq">
            <a:solidFill>
              <a:srgbClr val="000000"/>
            </a:solidFill>
            <a:prstDash val="solid"/>
            <a:miter/>
          </a:ln>
        </p:spPr>
      </p:sp>
      <p:sp>
        <p:nvSpPr>
          <p:cNvPr name="Freeform 9" id="9"/>
          <p:cNvSpPr/>
          <p:nvPr/>
        </p:nvSpPr>
        <p:spPr>
          <a:xfrm flipH="false" flipV="false" rot="0">
            <a:off x="6022556" y="5325474"/>
            <a:ext cx="11827389" cy="4095233"/>
          </a:xfrm>
          <a:custGeom>
            <a:avLst/>
            <a:gdLst/>
            <a:ahLst/>
            <a:cxnLst/>
            <a:rect r="r" b="b" t="t" l="l"/>
            <a:pathLst>
              <a:path h="4095233" w="11827389">
                <a:moveTo>
                  <a:pt x="0" y="0"/>
                </a:moveTo>
                <a:lnTo>
                  <a:pt x="11827389" y="0"/>
                </a:lnTo>
                <a:lnTo>
                  <a:pt x="11827389" y="4095234"/>
                </a:lnTo>
                <a:lnTo>
                  <a:pt x="0" y="4095234"/>
                </a:lnTo>
                <a:lnTo>
                  <a:pt x="0" y="0"/>
                </a:lnTo>
                <a:close/>
              </a:path>
            </a:pathLst>
          </a:custGeom>
          <a:blipFill>
            <a:blip r:embed="rId14"/>
            <a:stretch>
              <a:fillRect l="0" t="0" r="0" b="0"/>
            </a:stretch>
          </a:blipFill>
          <a:ln w="38100" cap="sq">
            <a:solidFill>
              <a:srgbClr val="000000"/>
            </a:solidFill>
            <a:prstDash val="solid"/>
            <a:miter/>
          </a:ln>
        </p:spPr>
      </p:sp>
      <p:sp>
        <p:nvSpPr>
          <p:cNvPr name="TextBox 10" id="10"/>
          <p:cNvSpPr txBox="true"/>
          <p:nvPr/>
        </p:nvSpPr>
        <p:spPr>
          <a:xfrm rot="0">
            <a:off x="1028700" y="4236259"/>
            <a:ext cx="4773061" cy="2292731"/>
          </a:xfrm>
          <a:prstGeom prst="rect">
            <a:avLst/>
          </a:prstGeom>
        </p:spPr>
        <p:txBody>
          <a:bodyPr anchor="t" rtlCol="false" tIns="0" lIns="0" bIns="0" rIns="0">
            <a:spAutoFit/>
          </a:bodyPr>
          <a:lstStyle/>
          <a:p>
            <a:pPr algn="l">
              <a:lnSpc>
                <a:spcPts val="5916"/>
              </a:lnSpc>
            </a:pPr>
            <a:r>
              <a:rPr lang="en-US" sz="6099" b="true">
                <a:solidFill>
                  <a:srgbClr val="000000"/>
                </a:solidFill>
                <a:latin typeface="Rokkitt Bold"/>
                <a:ea typeface="Rokkitt Bold"/>
                <a:cs typeface="Rokkitt Bold"/>
                <a:sym typeface="Rokkitt Bold"/>
              </a:rPr>
              <a:t>YÊU CẦU CHỨC NĂNG (ĐƠN HÀNG)</a:t>
            </a:r>
          </a:p>
        </p:txBody>
      </p:sp>
    </p:spTree>
  </p:cSld>
  <p:clrMapOvr>
    <a:masterClrMapping/>
  </p:clrMapOvr>
</p:sld>
</file>

<file path=ppt/slides/slide4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15353489" y="8540136"/>
            <a:ext cx="4602314" cy="3618569"/>
          </a:xfrm>
          <a:custGeom>
            <a:avLst/>
            <a:gdLst/>
            <a:ahLst/>
            <a:cxnLst/>
            <a:rect r="r" b="b" t="t" l="l"/>
            <a:pathLst>
              <a:path h="3618569" w="4602314">
                <a:moveTo>
                  <a:pt x="0" y="0"/>
                </a:moveTo>
                <a:lnTo>
                  <a:pt x="4602314" y="0"/>
                </a:lnTo>
                <a:lnTo>
                  <a:pt x="4602314" y="3618570"/>
                </a:lnTo>
                <a:lnTo>
                  <a:pt x="0" y="361857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false" flipV="false" rot="0">
            <a:off x="-674156" y="-1072630"/>
            <a:ext cx="4899948" cy="3068592"/>
          </a:xfrm>
          <a:custGeom>
            <a:avLst/>
            <a:gdLst/>
            <a:ahLst/>
            <a:cxnLst/>
            <a:rect r="r" b="b" t="t" l="l"/>
            <a:pathLst>
              <a:path h="3068592" w="4899948">
                <a:moveTo>
                  <a:pt x="0" y="0"/>
                </a:moveTo>
                <a:lnTo>
                  <a:pt x="4899948" y="0"/>
                </a:lnTo>
                <a:lnTo>
                  <a:pt x="4899948" y="3068592"/>
                </a:lnTo>
                <a:lnTo>
                  <a:pt x="0" y="306859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5" id="5"/>
          <p:cNvSpPr/>
          <p:nvPr/>
        </p:nvSpPr>
        <p:spPr>
          <a:xfrm flipH="false" flipV="false" rot="0">
            <a:off x="9144000" y="9258300"/>
            <a:ext cx="4076270" cy="2863579"/>
          </a:xfrm>
          <a:custGeom>
            <a:avLst/>
            <a:gdLst/>
            <a:ahLst/>
            <a:cxnLst/>
            <a:rect r="r" b="b" t="t" l="l"/>
            <a:pathLst>
              <a:path h="2863579" w="4076270">
                <a:moveTo>
                  <a:pt x="0" y="0"/>
                </a:moveTo>
                <a:lnTo>
                  <a:pt x="4076270" y="0"/>
                </a:lnTo>
                <a:lnTo>
                  <a:pt x="4076270" y="2863579"/>
                </a:lnTo>
                <a:lnTo>
                  <a:pt x="0" y="286357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6" id="6"/>
          <p:cNvSpPr/>
          <p:nvPr/>
        </p:nvSpPr>
        <p:spPr>
          <a:xfrm flipH="false" flipV="false" rot="0">
            <a:off x="5003948" y="-1890601"/>
            <a:ext cx="2892762" cy="2919301"/>
          </a:xfrm>
          <a:custGeom>
            <a:avLst/>
            <a:gdLst/>
            <a:ahLst/>
            <a:cxnLst/>
            <a:rect r="r" b="b" t="t" l="l"/>
            <a:pathLst>
              <a:path h="2919301" w="2892762">
                <a:moveTo>
                  <a:pt x="0" y="0"/>
                </a:moveTo>
                <a:lnTo>
                  <a:pt x="2892762" y="0"/>
                </a:lnTo>
                <a:lnTo>
                  <a:pt x="2892762" y="2919301"/>
                </a:lnTo>
                <a:lnTo>
                  <a:pt x="0" y="291930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7" id="7"/>
          <p:cNvSpPr/>
          <p:nvPr/>
        </p:nvSpPr>
        <p:spPr>
          <a:xfrm flipH="false" flipV="false" rot="-5282649">
            <a:off x="16004285" y="265374"/>
            <a:ext cx="4017207" cy="1370872"/>
          </a:xfrm>
          <a:custGeom>
            <a:avLst/>
            <a:gdLst/>
            <a:ahLst/>
            <a:cxnLst/>
            <a:rect r="r" b="b" t="t" l="l"/>
            <a:pathLst>
              <a:path h="1370872" w="4017207">
                <a:moveTo>
                  <a:pt x="0" y="0"/>
                </a:moveTo>
                <a:lnTo>
                  <a:pt x="4017207" y="0"/>
                </a:lnTo>
                <a:lnTo>
                  <a:pt x="4017207" y="1370872"/>
                </a:lnTo>
                <a:lnTo>
                  <a:pt x="0" y="137087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8" id="8"/>
          <p:cNvSpPr/>
          <p:nvPr/>
        </p:nvSpPr>
        <p:spPr>
          <a:xfrm flipH="false" flipV="false" rot="0">
            <a:off x="9423613" y="354649"/>
            <a:ext cx="5929877" cy="9577701"/>
          </a:xfrm>
          <a:custGeom>
            <a:avLst/>
            <a:gdLst/>
            <a:ahLst/>
            <a:cxnLst/>
            <a:rect r="r" b="b" t="t" l="l"/>
            <a:pathLst>
              <a:path h="9577701" w="5929877">
                <a:moveTo>
                  <a:pt x="0" y="0"/>
                </a:moveTo>
                <a:lnTo>
                  <a:pt x="5929876" y="0"/>
                </a:lnTo>
                <a:lnTo>
                  <a:pt x="5929876" y="9577702"/>
                </a:lnTo>
                <a:lnTo>
                  <a:pt x="0" y="9577702"/>
                </a:lnTo>
                <a:lnTo>
                  <a:pt x="0" y="0"/>
                </a:lnTo>
                <a:close/>
              </a:path>
            </a:pathLst>
          </a:custGeom>
          <a:blipFill>
            <a:blip r:embed="rId13"/>
            <a:stretch>
              <a:fillRect l="0" t="0" r="0" b="0"/>
            </a:stretch>
          </a:blipFill>
        </p:spPr>
      </p:sp>
      <p:sp>
        <p:nvSpPr>
          <p:cNvPr name="TextBox 9" id="9"/>
          <p:cNvSpPr txBox="true"/>
          <p:nvPr/>
        </p:nvSpPr>
        <p:spPr>
          <a:xfrm rot="0">
            <a:off x="1028700" y="4236259"/>
            <a:ext cx="5193647" cy="2292731"/>
          </a:xfrm>
          <a:prstGeom prst="rect">
            <a:avLst/>
          </a:prstGeom>
        </p:spPr>
        <p:txBody>
          <a:bodyPr anchor="t" rtlCol="false" tIns="0" lIns="0" bIns="0" rIns="0">
            <a:spAutoFit/>
          </a:bodyPr>
          <a:lstStyle/>
          <a:p>
            <a:pPr algn="l">
              <a:lnSpc>
                <a:spcPts val="5916"/>
              </a:lnSpc>
            </a:pPr>
            <a:r>
              <a:rPr lang="en-US" sz="6099" b="true">
                <a:solidFill>
                  <a:srgbClr val="000000"/>
                </a:solidFill>
                <a:latin typeface="Rokkitt Bold"/>
                <a:ea typeface="Rokkitt Bold"/>
                <a:cs typeface="Rokkitt Bold"/>
                <a:sym typeface="Rokkitt Bold"/>
              </a:rPr>
              <a:t>YÊU CẦU CHỨC NĂNG (ĐĂNG KÝ)</a:t>
            </a:r>
          </a:p>
        </p:txBody>
      </p:sp>
    </p:spTree>
  </p:cSld>
  <p:clrMapOvr>
    <a:masterClrMapping/>
  </p:clrMapOvr>
</p:sld>
</file>

<file path=ppt/slides/slide4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15353489" y="8540136"/>
            <a:ext cx="4602314" cy="3618569"/>
          </a:xfrm>
          <a:custGeom>
            <a:avLst/>
            <a:gdLst/>
            <a:ahLst/>
            <a:cxnLst/>
            <a:rect r="r" b="b" t="t" l="l"/>
            <a:pathLst>
              <a:path h="3618569" w="4602314">
                <a:moveTo>
                  <a:pt x="0" y="0"/>
                </a:moveTo>
                <a:lnTo>
                  <a:pt x="4602314" y="0"/>
                </a:lnTo>
                <a:lnTo>
                  <a:pt x="4602314" y="3618570"/>
                </a:lnTo>
                <a:lnTo>
                  <a:pt x="0" y="361857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false" flipV="false" rot="0">
            <a:off x="-674156" y="-1072630"/>
            <a:ext cx="4899948" cy="3068592"/>
          </a:xfrm>
          <a:custGeom>
            <a:avLst/>
            <a:gdLst/>
            <a:ahLst/>
            <a:cxnLst/>
            <a:rect r="r" b="b" t="t" l="l"/>
            <a:pathLst>
              <a:path h="3068592" w="4899948">
                <a:moveTo>
                  <a:pt x="0" y="0"/>
                </a:moveTo>
                <a:lnTo>
                  <a:pt x="4899948" y="0"/>
                </a:lnTo>
                <a:lnTo>
                  <a:pt x="4899948" y="3068592"/>
                </a:lnTo>
                <a:lnTo>
                  <a:pt x="0" y="306859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5" id="5"/>
          <p:cNvSpPr/>
          <p:nvPr/>
        </p:nvSpPr>
        <p:spPr>
          <a:xfrm flipH="false" flipV="false" rot="0">
            <a:off x="9144000" y="9258300"/>
            <a:ext cx="4076270" cy="2863579"/>
          </a:xfrm>
          <a:custGeom>
            <a:avLst/>
            <a:gdLst/>
            <a:ahLst/>
            <a:cxnLst/>
            <a:rect r="r" b="b" t="t" l="l"/>
            <a:pathLst>
              <a:path h="2863579" w="4076270">
                <a:moveTo>
                  <a:pt x="0" y="0"/>
                </a:moveTo>
                <a:lnTo>
                  <a:pt x="4076270" y="0"/>
                </a:lnTo>
                <a:lnTo>
                  <a:pt x="4076270" y="2863579"/>
                </a:lnTo>
                <a:lnTo>
                  <a:pt x="0" y="286357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6" id="6"/>
          <p:cNvSpPr/>
          <p:nvPr/>
        </p:nvSpPr>
        <p:spPr>
          <a:xfrm flipH="false" flipV="false" rot="0">
            <a:off x="5003948" y="-1890601"/>
            <a:ext cx="2892762" cy="2919301"/>
          </a:xfrm>
          <a:custGeom>
            <a:avLst/>
            <a:gdLst/>
            <a:ahLst/>
            <a:cxnLst/>
            <a:rect r="r" b="b" t="t" l="l"/>
            <a:pathLst>
              <a:path h="2919301" w="2892762">
                <a:moveTo>
                  <a:pt x="0" y="0"/>
                </a:moveTo>
                <a:lnTo>
                  <a:pt x="2892762" y="0"/>
                </a:lnTo>
                <a:lnTo>
                  <a:pt x="2892762" y="2919301"/>
                </a:lnTo>
                <a:lnTo>
                  <a:pt x="0" y="291930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7" id="7"/>
          <p:cNvSpPr/>
          <p:nvPr/>
        </p:nvSpPr>
        <p:spPr>
          <a:xfrm flipH="false" flipV="false" rot="-5282649">
            <a:off x="16004285" y="265374"/>
            <a:ext cx="4017207" cy="1370872"/>
          </a:xfrm>
          <a:custGeom>
            <a:avLst/>
            <a:gdLst/>
            <a:ahLst/>
            <a:cxnLst/>
            <a:rect r="r" b="b" t="t" l="l"/>
            <a:pathLst>
              <a:path h="1370872" w="4017207">
                <a:moveTo>
                  <a:pt x="0" y="0"/>
                </a:moveTo>
                <a:lnTo>
                  <a:pt x="4017207" y="0"/>
                </a:lnTo>
                <a:lnTo>
                  <a:pt x="4017207" y="1370872"/>
                </a:lnTo>
                <a:lnTo>
                  <a:pt x="0" y="137087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8" id="8"/>
          <p:cNvSpPr/>
          <p:nvPr/>
        </p:nvSpPr>
        <p:spPr>
          <a:xfrm flipH="false" flipV="false" rot="0">
            <a:off x="6903788" y="1630352"/>
            <a:ext cx="10355512" cy="6909784"/>
          </a:xfrm>
          <a:custGeom>
            <a:avLst/>
            <a:gdLst/>
            <a:ahLst/>
            <a:cxnLst/>
            <a:rect r="r" b="b" t="t" l="l"/>
            <a:pathLst>
              <a:path h="6909784" w="10355512">
                <a:moveTo>
                  <a:pt x="0" y="0"/>
                </a:moveTo>
                <a:lnTo>
                  <a:pt x="10355512" y="0"/>
                </a:lnTo>
                <a:lnTo>
                  <a:pt x="10355512" y="6909784"/>
                </a:lnTo>
                <a:lnTo>
                  <a:pt x="0" y="6909784"/>
                </a:lnTo>
                <a:lnTo>
                  <a:pt x="0" y="0"/>
                </a:lnTo>
                <a:close/>
              </a:path>
            </a:pathLst>
          </a:custGeom>
          <a:blipFill>
            <a:blip r:embed="rId13"/>
            <a:stretch>
              <a:fillRect l="0" t="0" r="0" b="0"/>
            </a:stretch>
          </a:blipFill>
        </p:spPr>
      </p:sp>
      <p:sp>
        <p:nvSpPr>
          <p:cNvPr name="TextBox 9" id="9"/>
          <p:cNvSpPr txBox="true"/>
          <p:nvPr/>
        </p:nvSpPr>
        <p:spPr>
          <a:xfrm rot="0">
            <a:off x="1028700" y="4236259"/>
            <a:ext cx="5193647" cy="2292731"/>
          </a:xfrm>
          <a:prstGeom prst="rect">
            <a:avLst/>
          </a:prstGeom>
        </p:spPr>
        <p:txBody>
          <a:bodyPr anchor="t" rtlCol="false" tIns="0" lIns="0" bIns="0" rIns="0">
            <a:spAutoFit/>
          </a:bodyPr>
          <a:lstStyle/>
          <a:p>
            <a:pPr algn="l">
              <a:lnSpc>
                <a:spcPts val="5916"/>
              </a:lnSpc>
            </a:pPr>
            <a:r>
              <a:rPr lang="en-US" sz="6099" b="true">
                <a:solidFill>
                  <a:srgbClr val="000000"/>
                </a:solidFill>
                <a:latin typeface="Rokkitt Bold"/>
                <a:ea typeface="Rokkitt Bold"/>
                <a:cs typeface="Rokkitt Bold"/>
                <a:sym typeface="Rokkitt Bold"/>
              </a:rPr>
              <a:t>YÊU CẦU CHỨC NĂNG (ĐĂNG NHẬP)</a:t>
            </a:r>
          </a:p>
        </p:txBody>
      </p:sp>
    </p:spTree>
  </p:cSld>
  <p:clrMapOvr>
    <a:masterClrMapping/>
  </p:clrMapOvr>
</p:sld>
</file>

<file path=ppt/slides/slide4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15353489" y="8540136"/>
            <a:ext cx="4602314" cy="3618569"/>
          </a:xfrm>
          <a:custGeom>
            <a:avLst/>
            <a:gdLst/>
            <a:ahLst/>
            <a:cxnLst/>
            <a:rect r="r" b="b" t="t" l="l"/>
            <a:pathLst>
              <a:path h="3618569" w="4602314">
                <a:moveTo>
                  <a:pt x="0" y="0"/>
                </a:moveTo>
                <a:lnTo>
                  <a:pt x="4602314" y="0"/>
                </a:lnTo>
                <a:lnTo>
                  <a:pt x="4602314" y="3618570"/>
                </a:lnTo>
                <a:lnTo>
                  <a:pt x="0" y="361857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false" flipV="false" rot="0">
            <a:off x="-674156" y="-1072630"/>
            <a:ext cx="4899948" cy="3068592"/>
          </a:xfrm>
          <a:custGeom>
            <a:avLst/>
            <a:gdLst/>
            <a:ahLst/>
            <a:cxnLst/>
            <a:rect r="r" b="b" t="t" l="l"/>
            <a:pathLst>
              <a:path h="3068592" w="4899948">
                <a:moveTo>
                  <a:pt x="0" y="0"/>
                </a:moveTo>
                <a:lnTo>
                  <a:pt x="4899948" y="0"/>
                </a:lnTo>
                <a:lnTo>
                  <a:pt x="4899948" y="3068592"/>
                </a:lnTo>
                <a:lnTo>
                  <a:pt x="0" y="306859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5" id="5"/>
          <p:cNvSpPr/>
          <p:nvPr/>
        </p:nvSpPr>
        <p:spPr>
          <a:xfrm flipH="false" flipV="false" rot="0">
            <a:off x="9144000" y="9258300"/>
            <a:ext cx="4076270" cy="2863579"/>
          </a:xfrm>
          <a:custGeom>
            <a:avLst/>
            <a:gdLst/>
            <a:ahLst/>
            <a:cxnLst/>
            <a:rect r="r" b="b" t="t" l="l"/>
            <a:pathLst>
              <a:path h="2863579" w="4076270">
                <a:moveTo>
                  <a:pt x="0" y="0"/>
                </a:moveTo>
                <a:lnTo>
                  <a:pt x="4076270" y="0"/>
                </a:lnTo>
                <a:lnTo>
                  <a:pt x="4076270" y="2863579"/>
                </a:lnTo>
                <a:lnTo>
                  <a:pt x="0" y="286357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6" id="6"/>
          <p:cNvSpPr/>
          <p:nvPr/>
        </p:nvSpPr>
        <p:spPr>
          <a:xfrm flipH="false" flipV="false" rot="0">
            <a:off x="5003948" y="-1890601"/>
            <a:ext cx="2892762" cy="2919301"/>
          </a:xfrm>
          <a:custGeom>
            <a:avLst/>
            <a:gdLst/>
            <a:ahLst/>
            <a:cxnLst/>
            <a:rect r="r" b="b" t="t" l="l"/>
            <a:pathLst>
              <a:path h="2919301" w="2892762">
                <a:moveTo>
                  <a:pt x="0" y="0"/>
                </a:moveTo>
                <a:lnTo>
                  <a:pt x="2892762" y="0"/>
                </a:lnTo>
                <a:lnTo>
                  <a:pt x="2892762" y="2919301"/>
                </a:lnTo>
                <a:lnTo>
                  <a:pt x="0" y="291930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7" id="7"/>
          <p:cNvSpPr/>
          <p:nvPr/>
        </p:nvSpPr>
        <p:spPr>
          <a:xfrm flipH="false" flipV="false" rot="-5282649">
            <a:off x="16004285" y="265374"/>
            <a:ext cx="4017207" cy="1370872"/>
          </a:xfrm>
          <a:custGeom>
            <a:avLst/>
            <a:gdLst/>
            <a:ahLst/>
            <a:cxnLst/>
            <a:rect r="r" b="b" t="t" l="l"/>
            <a:pathLst>
              <a:path h="1370872" w="4017207">
                <a:moveTo>
                  <a:pt x="0" y="0"/>
                </a:moveTo>
                <a:lnTo>
                  <a:pt x="4017207" y="0"/>
                </a:lnTo>
                <a:lnTo>
                  <a:pt x="4017207" y="1370872"/>
                </a:lnTo>
                <a:lnTo>
                  <a:pt x="0" y="137087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8" id="8"/>
          <p:cNvSpPr/>
          <p:nvPr/>
        </p:nvSpPr>
        <p:spPr>
          <a:xfrm flipH="false" flipV="false" rot="0">
            <a:off x="6536790" y="3226035"/>
            <a:ext cx="11751210" cy="3834929"/>
          </a:xfrm>
          <a:custGeom>
            <a:avLst/>
            <a:gdLst/>
            <a:ahLst/>
            <a:cxnLst/>
            <a:rect r="r" b="b" t="t" l="l"/>
            <a:pathLst>
              <a:path h="3834929" w="11751210">
                <a:moveTo>
                  <a:pt x="0" y="0"/>
                </a:moveTo>
                <a:lnTo>
                  <a:pt x="11751210" y="0"/>
                </a:lnTo>
                <a:lnTo>
                  <a:pt x="11751210" y="3834930"/>
                </a:lnTo>
                <a:lnTo>
                  <a:pt x="0" y="3834930"/>
                </a:lnTo>
                <a:lnTo>
                  <a:pt x="0" y="0"/>
                </a:lnTo>
                <a:close/>
              </a:path>
            </a:pathLst>
          </a:custGeom>
          <a:blipFill>
            <a:blip r:embed="rId13"/>
            <a:stretch>
              <a:fillRect l="0" t="0" r="0" b="0"/>
            </a:stretch>
          </a:blipFill>
        </p:spPr>
      </p:sp>
      <p:sp>
        <p:nvSpPr>
          <p:cNvPr name="TextBox 9" id="9"/>
          <p:cNvSpPr txBox="true"/>
          <p:nvPr/>
        </p:nvSpPr>
        <p:spPr>
          <a:xfrm rot="0">
            <a:off x="1028700" y="4236259"/>
            <a:ext cx="5193647" cy="2292731"/>
          </a:xfrm>
          <a:prstGeom prst="rect">
            <a:avLst/>
          </a:prstGeom>
        </p:spPr>
        <p:txBody>
          <a:bodyPr anchor="t" rtlCol="false" tIns="0" lIns="0" bIns="0" rIns="0">
            <a:spAutoFit/>
          </a:bodyPr>
          <a:lstStyle/>
          <a:p>
            <a:pPr algn="l">
              <a:lnSpc>
                <a:spcPts val="5916"/>
              </a:lnSpc>
            </a:pPr>
            <a:r>
              <a:rPr lang="en-US" sz="6099" b="true">
                <a:solidFill>
                  <a:srgbClr val="000000"/>
                </a:solidFill>
                <a:latin typeface="Rokkitt Bold"/>
                <a:ea typeface="Rokkitt Bold"/>
                <a:cs typeface="Rokkitt Bold"/>
                <a:sym typeface="Rokkitt Bold"/>
              </a:rPr>
              <a:t>YÊU CẦU CHỨC NĂNG (ĐĂNG XUẤT)</a:t>
            </a:r>
          </a:p>
        </p:txBody>
      </p:sp>
    </p:spTree>
  </p:cSld>
  <p:clrMapOvr>
    <a:masterClrMapping/>
  </p:clrMapOvr>
</p:sld>
</file>

<file path=ppt/slides/slide4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15353489" y="8540136"/>
            <a:ext cx="4602314" cy="3618569"/>
          </a:xfrm>
          <a:custGeom>
            <a:avLst/>
            <a:gdLst/>
            <a:ahLst/>
            <a:cxnLst/>
            <a:rect r="r" b="b" t="t" l="l"/>
            <a:pathLst>
              <a:path h="3618569" w="4602314">
                <a:moveTo>
                  <a:pt x="0" y="0"/>
                </a:moveTo>
                <a:lnTo>
                  <a:pt x="4602314" y="0"/>
                </a:lnTo>
                <a:lnTo>
                  <a:pt x="4602314" y="3618570"/>
                </a:lnTo>
                <a:lnTo>
                  <a:pt x="0" y="361857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false" flipV="false" rot="0">
            <a:off x="-674156" y="-1072630"/>
            <a:ext cx="4899948" cy="3068592"/>
          </a:xfrm>
          <a:custGeom>
            <a:avLst/>
            <a:gdLst/>
            <a:ahLst/>
            <a:cxnLst/>
            <a:rect r="r" b="b" t="t" l="l"/>
            <a:pathLst>
              <a:path h="3068592" w="4899948">
                <a:moveTo>
                  <a:pt x="0" y="0"/>
                </a:moveTo>
                <a:lnTo>
                  <a:pt x="4899948" y="0"/>
                </a:lnTo>
                <a:lnTo>
                  <a:pt x="4899948" y="3068592"/>
                </a:lnTo>
                <a:lnTo>
                  <a:pt x="0" y="306859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5" id="5"/>
          <p:cNvSpPr/>
          <p:nvPr/>
        </p:nvSpPr>
        <p:spPr>
          <a:xfrm flipH="false" flipV="false" rot="0">
            <a:off x="9144000" y="9258300"/>
            <a:ext cx="4076270" cy="2863579"/>
          </a:xfrm>
          <a:custGeom>
            <a:avLst/>
            <a:gdLst/>
            <a:ahLst/>
            <a:cxnLst/>
            <a:rect r="r" b="b" t="t" l="l"/>
            <a:pathLst>
              <a:path h="2863579" w="4076270">
                <a:moveTo>
                  <a:pt x="0" y="0"/>
                </a:moveTo>
                <a:lnTo>
                  <a:pt x="4076270" y="0"/>
                </a:lnTo>
                <a:lnTo>
                  <a:pt x="4076270" y="2863579"/>
                </a:lnTo>
                <a:lnTo>
                  <a:pt x="0" y="286357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6" id="6"/>
          <p:cNvSpPr/>
          <p:nvPr/>
        </p:nvSpPr>
        <p:spPr>
          <a:xfrm flipH="false" flipV="false" rot="0">
            <a:off x="5003948" y="-1890601"/>
            <a:ext cx="2892762" cy="2919301"/>
          </a:xfrm>
          <a:custGeom>
            <a:avLst/>
            <a:gdLst/>
            <a:ahLst/>
            <a:cxnLst/>
            <a:rect r="r" b="b" t="t" l="l"/>
            <a:pathLst>
              <a:path h="2919301" w="2892762">
                <a:moveTo>
                  <a:pt x="0" y="0"/>
                </a:moveTo>
                <a:lnTo>
                  <a:pt x="2892762" y="0"/>
                </a:lnTo>
                <a:lnTo>
                  <a:pt x="2892762" y="2919301"/>
                </a:lnTo>
                <a:lnTo>
                  <a:pt x="0" y="291930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7" id="7"/>
          <p:cNvSpPr/>
          <p:nvPr/>
        </p:nvSpPr>
        <p:spPr>
          <a:xfrm flipH="false" flipV="false" rot="-5282649">
            <a:off x="16004285" y="265374"/>
            <a:ext cx="4017207" cy="1370872"/>
          </a:xfrm>
          <a:custGeom>
            <a:avLst/>
            <a:gdLst/>
            <a:ahLst/>
            <a:cxnLst/>
            <a:rect r="r" b="b" t="t" l="l"/>
            <a:pathLst>
              <a:path h="1370872" w="4017207">
                <a:moveTo>
                  <a:pt x="0" y="0"/>
                </a:moveTo>
                <a:lnTo>
                  <a:pt x="4017207" y="0"/>
                </a:lnTo>
                <a:lnTo>
                  <a:pt x="4017207" y="1370872"/>
                </a:lnTo>
                <a:lnTo>
                  <a:pt x="0" y="137087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graphicFrame>
        <p:nvGraphicFramePr>
          <p:cNvPr name="Table 8" id="8"/>
          <p:cNvGraphicFramePr>
            <a:graphicFrameLocks noGrp="true"/>
          </p:cNvGraphicFramePr>
          <p:nvPr/>
        </p:nvGraphicFramePr>
        <p:xfrm>
          <a:off x="7896710" y="461666"/>
          <a:ext cx="7315200" cy="9020175"/>
        </p:xfrm>
        <a:graphic>
          <a:graphicData uri="http://schemas.openxmlformats.org/drawingml/2006/table">
            <a:tbl>
              <a:tblPr/>
              <a:tblGrid>
                <a:gridCol w="3657600"/>
                <a:gridCol w="3657600"/>
              </a:tblGrid>
              <a:tr h="2010867">
                <a:tc gridSpan="2">
                  <a:txBody>
                    <a:bodyPr anchor="t" rtlCol="false"/>
                    <a:lstStyle/>
                    <a:p>
                      <a:pPr algn="l">
                        <a:lnSpc>
                          <a:spcPts val="3919"/>
                        </a:lnSpc>
                        <a:defRPr/>
                      </a:pPr>
                      <a:endParaRPr lang="en-US" sz="1100"/>
                    </a:p>
                    <a:p>
                      <a:pPr algn="l">
                        <a:lnSpc>
                          <a:spcPts val="3919"/>
                        </a:lnSpc>
                      </a:pPr>
                      <a:r>
                        <a:rPr lang="en-US" sz="2799">
                          <a:solidFill>
                            <a:srgbClr val="000000"/>
                          </a:solidFill>
                          <a:latin typeface="Rokkitt"/>
                          <a:ea typeface="Rokkitt"/>
                          <a:cs typeface="Rokkitt"/>
                          <a:sym typeface="Rokkitt"/>
                        </a:rPr>
                        <a:t>  Các yêu cầu liên quan đến tính tương thích</a:t>
                      </a:r>
                    </a:p>
                    <a:p>
                      <a:pPr algn="l">
                        <a:lnSpc>
                          <a:spcPts val="3919"/>
                        </a:lnSpc>
                      </a:pPr>
                      <a:r>
                        <a:rPr lang="en-US" sz="2799">
                          <a:solidFill>
                            <a:srgbClr val="000000"/>
                          </a:solidFill>
                          <a:latin typeface="Rokkitt"/>
                          <a:ea typeface="Rokkitt"/>
                          <a:cs typeface="Rokkitt"/>
                          <a:sym typeface="Rokkitt"/>
                        </a:rPr>
                        <a:t>  </a:t>
                      </a:r>
                    </a:p>
                  </a:txBody>
                  <a:tcPr marL="190500" marR="190500" marT="190500" marB="190500" anchor="ctr">
                    <a:lnL cmpd="sng" algn="ctr" cap="flat" w="47625">
                      <a:solidFill>
                        <a:srgbClr val="000000"/>
                      </a:solidFill>
                      <a:prstDash val="solid"/>
                      <a:round/>
                      <a:headEnd type="none" w="med" len="med"/>
                      <a:tailEnd type="none" w="med" len="med"/>
                    </a:lnL>
                    <a:lnR cmpd="sng" algn="ctr" cap="flat" w="47625">
                      <a:solidFill>
                        <a:srgbClr val="000000"/>
                      </a:solidFill>
                      <a:prstDash val="solid"/>
                      <a:round/>
                      <a:headEnd type="none" w="med" len="med"/>
                      <a:tailEnd type="none" w="med" len="med"/>
                    </a:lnR>
                    <a:lnT cmpd="sng" algn="ctr" cap="flat" w="47625">
                      <a:solidFill>
                        <a:srgbClr val="000000"/>
                      </a:solidFill>
                      <a:prstDash val="solid"/>
                      <a:round/>
                      <a:headEnd type="none" w="med" len="med"/>
                      <a:tailEnd type="none" w="med" len="med"/>
                    </a:lnT>
                    <a:lnB cmpd="sng" algn="ctr" cap="flat" w="47625">
                      <a:solidFill>
                        <a:srgbClr val="000000"/>
                      </a:solidFill>
                      <a:prstDash val="solid"/>
                      <a:round/>
                      <a:headEnd type="none" w="med" len="med"/>
                      <a:tailEnd type="none" w="med" len="med"/>
                    </a:lnB>
                  </a:tcPr>
                </a:tc>
                <a:tc hMerge="true">
                  <a:txBody>
                    <a:bodyPr anchor="t" rtlCol="false"/>
                    <a:lstStyle/>
                    <a:p>
                      <a:pPr algn="l">
                        <a:lnSpc>
                          <a:spcPts val="3919"/>
                        </a:lnSpc>
                        <a:defRPr/>
                      </a:pPr>
                      <a:endParaRPr lang="en-US" sz="1100"/>
                    </a:p>
                    <a:p>
                      <a:pPr algn="l">
                        <a:lnSpc>
                          <a:spcPts val="3919"/>
                        </a:lnSpc>
                      </a:pPr>
                      <a:r>
                        <a:rPr lang="en-US" sz="2799">
                          <a:solidFill>
                            <a:srgbClr val="000000"/>
                          </a:solidFill>
                          <a:latin typeface="Rokkitt"/>
                          <a:ea typeface="Rokkitt"/>
                          <a:cs typeface="Rokkitt"/>
                          <a:sym typeface="Rokkitt"/>
                        </a:rPr>
                        <a:t>  Các yêu cầu liên quan đến tính tương thích</a:t>
                      </a:r>
                    </a:p>
                    <a:p>
                      <a:pPr algn="l">
                        <a:lnSpc>
                          <a:spcPts val="3919"/>
                        </a:lnSpc>
                      </a:pPr>
                      <a:r>
                        <a:rPr lang="en-US" sz="2799">
                          <a:solidFill>
                            <a:srgbClr val="000000"/>
                          </a:solidFill>
                          <a:latin typeface="Rokkitt"/>
                          <a:ea typeface="Rokkitt"/>
                          <a:cs typeface="Rokkitt"/>
                          <a:sym typeface="Rokkitt"/>
                        </a:rPr>
                        <a:t>  </a:t>
                      </a:r>
                    </a:p>
                  </a:txBody>
                  <a:tcPr marL="190500" marR="190500" marT="190500" marB="190500" anchor="ctr">
                    <a:lnL cmpd="sng" algn="ctr" cap="flat" w="47625">
                      <a:solidFill>
                        <a:srgbClr val="000000"/>
                      </a:solidFill>
                      <a:prstDash val="solid"/>
                      <a:round/>
                      <a:headEnd type="none" w="med" len="med"/>
                      <a:tailEnd type="none" w="med" len="med"/>
                    </a:lnL>
                    <a:lnR cmpd="sng" algn="ctr" cap="flat" w="47625">
                      <a:solidFill>
                        <a:srgbClr val="000000"/>
                      </a:solidFill>
                      <a:prstDash val="solid"/>
                      <a:round/>
                      <a:headEnd type="none" w="med" len="med"/>
                      <a:tailEnd type="none" w="med" len="med"/>
                    </a:lnR>
                    <a:lnT cmpd="sng" algn="ctr" cap="flat" w="47625">
                      <a:solidFill>
                        <a:srgbClr val="000000"/>
                      </a:solidFill>
                      <a:prstDash val="solid"/>
                      <a:round/>
                      <a:headEnd type="none" w="med" len="med"/>
                      <a:tailEnd type="none" w="med" len="med"/>
                    </a:lnT>
                    <a:lnB cmpd="sng" algn="ctr" cap="flat" w="47625">
                      <a:solidFill>
                        <a:srgbClr val="000000"/>
                      </a:solidFill>
                      <a:prstDash val="solid"/>
                      <a:round/>
                      <a:headEnd type="none" w="med" len="med"/>
                      <a:tailEnd type="none" w="med" len="med"/>
                    </a:lnB>
                  </a:tcPr>
                </a:tc>
              </a:tr>
              <a:tr h="2010867">
                <a:tc>
                  <a:txBody>
                    <a:bodyPr anchor="t" rtlCol="false"/>
                    <a:lstStyle/>
                    <a:p>
                      <a:pPr algn="l">
                        <a:lnSpc>
                          <a:spcPts val="3919"/>
                        </a:lnSpc>
                        <a:defRPr/>
                      </a:pPr>
                      <a:endParaRPr lang="en-US" sz="1100"/>
                    </a:p>
                    <a:p>
                      <a:pPr algn="l">
                        <a:lnSpc>
                          <a:spcPts val="3919"/>
                        </a:lnSpc>
                      </a:pPr>
                      <a:r>
                        <a:rPr lang="en-US" sz="2799">
                          <a:solidFill>
                            <a:srgbClr val="000000"/>
                          </a:solidFill>
                          <a:latin typeface="Rokkitt"/>
                          <a:ea typeface="Rokkitt"/>
                          <a:cs typeface="Rokkitt"/>
                          <a:sym typeface="Rokkitt"/>
                        </a:rPr>
                        <a:t>  No.</a:t>
                      </a:r>
                    </a:p>
                    <a:p>
                      <a:pPr algn="l">
                        <a:lnSpc>
                          <a:spcPts val="3919"/>
                        </a:lnSpc>
                      </a:pPr>
                      <a:r>
                        <a:rPr lang="en-US" sz="2799">
                          <a:solidFill>
                            <a:srgbClr val="000000"/>
                          </a:solidFill>
                          <a:latin typeface="Rokkitt"/>
                          <a:ea typeface="Rokkitt"/>
                          <a:cs typeface="Rokkitt"/>
                          <a:sym typeface="Rokkitt"/>
                        </a:rPr>
                        <a:t>  </a:t>
                      </a:r>
                    </a:p>
                  </a:txBody>
                  <a:tcPr marL="190500" marR="190500" marT="190500" marB="190500" anchor="ctr">
                    <a:lnL cmpd="sng" algn="ctr" cap="flat" w="47625">
                      <a:solidFill>
                        <a:srgbClr val="000000"/>
                      </a:solidFill>
                      <a:prstDash val="solid"/>
                      <a:round/>
                      <a:headEnd type="none" w="med" len="med"/>
                      <a:tailEnd type="none" w="med" len="med"/>
                    </a:lnL>
                    <a:lnR cmpd="sng" algn="ctr" cap="flat" w="47625">
                      <a:solidFill>
                        <a:srgbClr val="000000"/>
                      </a:solidFill>
                      <a:prstDash val="solid"/>
                      <a:round/>
                      <a:headEnd type="none" w="med" len="med"/>
                      <a:tailEnd type="none" w="med" len="med"/>
                    </a:lnR>
                    <a:lnT cmpd="sng" algn="ctr" cap="flat" w="47625">
                      <a:solidFill>
                        <a:srgbClr val="000000"/>
                      </a:solidFill>
                      <a:prstDash val="solid"/>
                      <a:round/>
                      <a:headEnd type="none" w="med" len="med"/>
                      <a:tailEnd type="none" w="med" len="med"/>
                    </a:lnT>
                    <a:lnB cmpd="sng" algn="ctr" cap="flat" w="47625">
                      <a:solidFill>
                        <a:srgbClr val="000000"/>
                      </a:solidFill>
                      <a:prstDash val="solid"/>
                      <a:round/>
                      <a:headEnd type="none" w="med" len="med"/>
                      <a:tailEnd type="none" w="med" len="med"/>
                    </a:lnB>
                  </a:tcPr>
                </a:tc>
                <a:tc>
                  <a:txBody>
                    <a:bodyPr anchor="t" rtlCol="false"/>
                    <a:lstStyle/>
                    <a:p>
                      <a:pPr algn="l">
                        <a:lnSpc>
                          <a:spcPts val="3919"/>
                        </a:lnSpc>
                        <a:defRPr/>
                      </a:pPr>
                      <a:endParaRPr lang="en-US" sz="1100"/>
                    </a:p>
                    <a:p>
                      <a:pPr algn="l">
                        <a:lnSpc>
                          <a:spcPts val="3919"/>
                        </a:lnSpc>
                      </a:pPr>
                      <a:r>
                        <a:rPr lang="en-US" sz="2799">
                          <a:solidFill>
                            <a:srgbClr val="000000"/>
                          </a:solidFill>
                          <a:latin typeface="Rokkitt"/>
                          <a:ea typeface="Rokkitt"/>
                          <a:cs typeface="Rokkitt"/>
                          <a:sym typeface="Rokkitt"/>
                        </a:rPr>
                        <a:t>  Yêu cầu</a:t>
                      </a:r>
                    </a:p>
                    <a:p>
                      <a:pPr algn="l">
                        <a:lnSpc>
                          <a:spcPts val="3919"/>
                        </a:lnSpc>
                      </a:pPr>
                      <a:r>
                        <a:rPr lang="en-US" sz="2799">
                          <a:solidFill>
                            <a:srgbClr val="000000"/>
                          </a:solidFill>
                          <a:latin typeface="Rokkitt"/>
                          <a:ea typeface="Rokkitt"/>
                          <a:cs typeface="Rokkitt"/>
                          <a:sym typeface="Rokkitt"/>
                        </a:rPr>
                        <a:t>  </a:t>
                      </a:r>
                    </a:p>
                  </a:txBody>
                  <a:tcPr marL="190500" marR="190500" marT="190500" marB="190500" anchor="ctr">
                    <a:lnL cmpd="sng" algn="ctr" cap="flat" w="47625">
                      <a:solidFill>
                        <a:srgbClr val="000000"/>
                      </a:solidFill>
                      <a:prstDash val="solid"/>
                      <a:round/>
                      <a:headEnd type="none" w="med" len="med"/>
                      <a:tailEnd type="none" w="med" len="med"/>
                    </a:lnL>
                    <a:lnR cmpd="sng" algn="ctr" cap="flat" w="47625">
                      <a:solidFill>
                        <a:srgbClr val="000000"/>
                      </a:solidFill>
                      <a:prstDash val="solid"/>
                      <a:round/>
                      <a:headEnd type="none" w="med" len="med"/>
                      <a:tailEnd type="none" w="med" len="med"/>
                    </a:lnR>
                    <a:lnT cmpd="sng" algn="ctr" cap="flat" w="47625">
                      <a:solidFill>
                        <a:srgbClr val="000000"/>
                      </a:solidFill>
                      <a:prstDash val="solid"/>
                      <a:round/>
                      <a:headEnd type="none" w="med" len="med"/>
                      <a:tailEnd type="none" w="med" len="med"/>
                    </a:lnT>
                    <a:lnB cmpd="sng" algn="ctr" cap="flat" w="47625">
                      <a:solidFill>
                        <a:srgbClr val="000000"/>
                      </a:solidFill>
                      <a:prstDash val="solid"/>
                      <a:round/>
                      <a:headEnd type="none" w="med" len="med"/>
                      <a:tailEnd type="none" w="med" len="med"/>
                    </a:lnB>
                  </a:tcPr>
                </a:tc>
              </a:tr>
              <a:tr h="4998441">
                <a:tc>
                  <a:txBody>
                    <a:bodyPr anchor="t" rtlCol="false"/>
                    <a:lstStyle/>
                    <a:p>
                      <a:pPr algn="l">
                        <a:lnSpc>
                          <a:spcPts val="3919"/>
                        </a:lnSpc>
                        <a:defRPr/>
                      </a:pPr>
                      <a:endParaRPr lang="en-US" sz="1100"/>
                    </a:p>
                    <a:p>
                      <a:pPr algn="l">
                        <a:lnSpc>
                          <a:spcPts val="3919"/>
                        </a:lnSpc>
                      </a:pPr>
                      <a:r>
                        <a:rPr lang="en-US" sz="2799">
                          <a:solidFill>
                            <a:srgbClr val="000000"/>
                          </a:solidFill>
                          <a:latin typeface="Rokkitt"/>
                          <a:ea typeface="Rokkitt"/>
                          <a:cs typeface="Rokkitt"/>
                          <a:sym typeface="Rokkitt"/>
                        </a:rPr>
                        <a:t>  1.</a:t>
                      </a:r>
                    </a:p>
                    <a:p>
                      <a:pPr algn="l">
                        <a:lnSpc>
                          <a:spcPts val="3919"/>
                        </a:lnSpc>
                      </a:pPr>
                      <a:r>
                        <a:rPr lang="en-US" sz="2799">
                          <a:solidFill>
                            <a:srgbClr val="000000"/>
                          </a:solidFill>
                          <a:latin typeface="Rokkitt"/>
                          <a:ea typeface="Rokkitt"/>
                          <a:cs typeface="Rokkitt"/>
                          <a:sym typeface="Rokkitt"/>
                        </a:rPr>
                        <a:t>   </a:t>
                      </a:r>
                    </a:p>
                    <a:p>
                      <a:pPr algn="l">
                        <a:lnSpc>
                          <a:spcPts val="3919"/>
                        </a:lnSpc>
                      </a:pPr>
                      <a:r>
                        <a:rPr lang="en-US" sz="2799">
                          <a:solidFill>
                            <a:srgbClr val="000000"/>
                          </a:solidFill>
                          <a:latin typeface="Rokkitt"/>
                          <a:ea typeface="Rokkitt"/>
                          <a:cs typeface="Rokkitt"/>
                          <a:sym typeface="Rokkitt"/>
                        </a:rPr>
                        <a:t>  </a:t>
                      </a:r>
                    </a:p>
                  </a:txBody>
                  <a:tcPr marL="190500" marR="190500" marT="190500" marB="190500" anchor="ctr">
                    <a:lnL cmpd="sng" algn="ctr" cap="flat" w="47625">
                      <a:solidFill>
                        <a:srgbClr val="000000"/>
                      </a:solidFill>
                      <a:prstDash val="solid"/>
                      <a:round/>
                      <a:headEnd type="none" w="med" len="med"/>
                      <a:tailEnd type="none" w="med" len="med"/>
                    </a:lnL>
                    <a:lnR cmpd="sng" algn="ctr" cap="flat" w="47625">
                      <a:solidFill>
                        <a:srgbClr val="000000"/>
                      </a:solidFill>
                      <a:prstDash val="solid"/>
                      <a:round/>
                      <a:headEnd type="none" w="med" len="med"/>
                      <a:tailEnd type="none" w="med" len="med"/>
                    </a:lnR>
                    <a:lnT cmpd="sng" algn="ctr" cap="flat" w="47625">
                      <a:solidFill>
                        <a:srgbClr val="000000"/>
                      </a:solidFill>
                      <a:prstDash val="solid"/>
                      <a:round/>
                      <a:headEnd type="none" w="med" len="med"/>
                      <a:tailEnd type="none" w="med" len="med"/>
                    </a:lnT>
                    <a:lnB cmpd="sng" algn="ctr" cap="flat" w="47625">
                      <a:solidFill>
                        <a:srgbClr val="000000"/>
                      </a:solidFill>
                      <a:prstDash val="solid"/>
                      <a:round/>
                      <a:headEnd type="none" w="med" len="med"/>
                      <a:tailEnd type="none" w="med" len="med"/>
                    </a:lnB>
                  </a:tcPr>
                </a:tc>
                <a:tc>
                  <a:txBody>
                    <a:bodyPr anchor="t" rtlCol="false"/>
                    <a:lstStyle/>
                    <a:p>
                      <a:pPr algn="l">
                        <a:lnSpc>
                          <a:spcPts val="3919"/>
                        </a:lnSpc>
                        <a:defRPr/>
                      </a:pPr>
                      <a:endParaRPr lang="en-US" sz="1100"/>
                    </a:p>
                    <a:p>
                      <a:pPr algn="l">
                        <a:lnSpc>
                          <a:spcPts val="3919"/>
                        </a:lnSpc>
                      </a:pPr>
                      <a:r>
                        <a:rPr lang="en-US" sz="2799">
                          <a:solidFill>
                            <a:srgbClr val="000000"/>
                          </a:solidFill>
                          <a:latin typeface="Rokkitt"/>
                          <a:ea typeface="Rokkitt"/>
                          <a:cs typeface="Rokkitt"/>
                          <a:sym typeface="Rokkitt"/>
                        </a:rPr>
                        <a:t>  -           </a:t>
                      </a:r>
                    </a:p>
                    <a:p>
                      <a:pPr algn="l">
                        <a:lnSpc>
                          <a:spcPts val="3919"/>
                        </a:lnSpc>
                      </a:pPr>
                      <a:r>
                        <a:rPr lang="en-US" sz="2799">
                          <a:solidFill>
                            <a:srgbClr val="000000"/>
                          </a:solidFill>
                          <a:latin typeface="Rokkitt"/>
                          <a:ea typeface="Rokkitt"/>
                          <a:cs typeface="Rokkitt"/>
                          <a:sym typeface="Rokkitt"/>
                        </a:rPr>
                        <a:t>  Hệ thống</a:t>
                      </a:r>
                    </a:p>
                    <a:p>
                      <a:pPr algn="l">
                        <a:lnSpc>
                          <a:spcPts val="3919"/>
                        </a:lnSpc>
                      </a:pPr>
                      <a:r>
                        <a:rPr lang="en-US" sz="2799">
                          <a:solidFill>
                            <a:srgbClr val="000000"/>
                          </a:solidFill>
                          <a:latin typeface="Rokkitt"/>
                          <a:ea typeface="Rokkitt"/>
                          <a:cs typeface="Rokkitt"/>
                          <a:sym typeface="Rokkitt"/>
                        </a:rPr>
                        <a:t>  phải hỗ trợ các trình duyệt phổ biến như Google Chrome, Firefox, Safari và</a:t>
                      </a:r>
                    </a:p>
                    <a:p>
                      <a:pPr algn="l">
                        <a:lnSpc>
                          <a:spcPts val="3919"/>
                        </a:lnSpc>
                      </a:pPr>
                      <a:r>
                        <a:rPr lang="en-US" sz="2799">
                          <a:solidFill>
                            <a:srgbClr val="000000"/>
                          </a:solidFill>
                          <a:latin typeface="Rokkitt"/>
                          <a:ea typeface="Rokkitt"/>
                          <a:cs typeface="Rokkitt"/>
                          <a:sym typeface="Rokkitt"/>
                        </a:rPr>
                        <a:t>  Microsoft Edge.</a:t>
                      </a:r>
                    </a:p>
                    <a:p>
                      <a:pPr algn="l">
                        <a:lnSpc>
                          <a:spcPts val="3919"/>
                        </a:lnSpc>
                      </a:pPr>
                      <a:r>
                        <a:rPr lang="en-US" sz="2799">
                          <a:solidFill>
                            <a:srgbClr val="000000"/>
                          </a:solidFill>
                          <a:latin typeface="Rokkitt"/>
                          <a:ea typeface="Rokkitt"/>
                          <a:cs typeface="Rokkitt"/>
                          <a:sym typeface="Rokkitt"/>
                        </a:rPr>
                        <a:t>  </a:t>
                      </a:r>
                    </a:p>
                  </a:txBody>
                  <a:tcPr marL="190500" marR="190500" marT="190500" marB="190500" anchor="ctr">
                    <a:lnL cmpd="sng" algn="ctr" cap="flat" w="47625">
                      <a:solidFill>
                        <a:srgbClr val="000000"/>
                      </a:solidFill>
                      <a:prstDash val="solid"/>
                      <a:round/>
                      <a:headEnd type="none" w="med" len="med"/>
                      <a:tailEnd type="none" w="med" len="med"/>
                    </a:lnL>
                    <a:lnR cmpd="sng" algn="ctr" cap="flat" w="47625">
                      <a:solidFill>
                        <a:srgbClr val="000000"/>
                      </a:solidFill>
                      <a:prstDash val="solid"/>
                      <a:round/>
                      <a:headEnd type="none" w="med" len="med"/>
                      <a:tailEnd type="none" w="med" len="med"/>
                    </a:lnR>
                    <a:lnT cmpd="sng" algn="ctr" cap="flat" w="47625">
                      <a:solidFill>
                        <a:srgbClr val="000000"/>
                      </a:solidFill>
                      <a:prstDash val="solid"/>
                      <a:round/>
                      <a:headEnd type="none" w="med" len="med"/>
                      <a:tailEnd type="none" w="med" len="med"/>
                    </a:lnT>
                    <a:lnB cmpd="sng" algn="ctr" cap="flat" w="47625">
                      <a:solidFill>
                        <a:srgbClr val="000000"/>
                      </a:solidFill>
                      <a:prstDash val="solid"/>
                      <a:round/>
                      <a:headEnd type="none" w="med" len="med"/>
                      <a:tailEnd type="none" w="med" len="med"/>
                    </a:lnB>
                  </a:tcPr>
                </a:tc>
              </a:tr>
            </a:tbl>
          </a:graphicData>
        </a:graphic>
      </p:graphicFrame>
      <p:sp>
        <p:nvSpPr>
          <p:cNvPr name="TextBox 9" id="9"/>
          <p:cNvSpPr txBox="true"/>
          <p:nvPr/>
        </p:nvSpPr>
        <p:spPr>
          <a:xfrm rot="0">
            <a:off x="1028700" y="3864784"/>
            <a:ext cx="5193647" cy="3035681"/>
          </a:xfrm>
          <a:prstGeom prst="rect">
            <a:avLst/>
          </a:prstGeom>
        </p:spPr>
        <p:txBody>
          <a:bodyPr anchor="t" rtlCol="false" tIns="0" lIns="0" bIns="0" rIns="0">
            <a:spAutoFit/>
          </a:bodyPr>
          <a:lstStyle/>
          <a:p>
            <a:pPr algn="l">
              <a:lnSpc>
                <a:spcPts val="5916"/>
              </a:lnSpc>
            </a:pPr>
            <a:r>
              <a:rPr lang="en-US" sz="6099" b="true">
                <a:solidFill>
                  <a:srgbClr val="000000"/>
                </a:solidFill>
                <a:latin typeface="Rokkitt Bold"/>
                <a:ea typeface="Rokkitt Bold"/>
                <a:cs typeface="Rokkitt Bold"/>
                <a:sym typeface="Rokkitt Bold"/>
              </a:rPr>
              <a:t>YÊU CẦU PHI  CHỨC NĂNG (TÍNH TƯƠNG THÍCH)</a:t>
            </a:r>
          </a:p>
        </p:txBody>
      </p:sp>
    </p:spTree>
  </p:cSld>
  <p:clrMapOvr>
    <a:masterClrMapping/>
  </p:clrMapOvr>
</p:sld>
</file>

<file path=ppt/slides/slide4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15353489" y="8540136"/>
            <a:ext cx="4602314" cy="3618569"/>
          </a:xfrm>
          <a:custGeom>
            <a:avLst/>
            <a:gdLst/>
            <a:ahLst/>
            <a:cxnLst/>
            <a:rect r="r" b="b" t="t" l="l"/>
            <a:pathLst>
              <a:path h="3618569" w="4602314">
                <a:moveTo>
                  <a:pt x="0" y="0"/>
                </a:moveTo>
                <a:lnTo>
                  <a:pt x="4602314" y="0"/>
                </a:lnTo>
                <a:lnTo>
                  <a:pt x="4602314" y="3618570"/>
                </a:lnTo>
                <a:lnTo>
                  <a:pt x="0" y="361857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false" flipV="false" rot="0">
            <a:off x="-674156" y="-1072630"/>
            <a:ext cx="4899948" cy="3068592"/>
          </a:xfrm>
          <a:custGeom>
            <a:avLst/>
            <a:gdLst/>
            <a:ahLst/>
            <a:cxnLst/>
            <a:rect r="r" b="b" t="t" l="l"/>
            <a:pathLst>
              <a:path h="3068592" w="4899948">
                <a:moveTo>
                  <a:pt x="0" y="0"/>
                </a:moveTo>
                <a:lnTo>
                  <a:pt x="4899948" y="0"/>
                </a:lnTo>
                <a:lnTo>
                  <a:pt x="4899948" y="3068592"/>
                </a:lnTo>
                <a:lnTo>
                  <a:pt x="0" y="306859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5" id="5"/>
          <p:cNvSpPr/>
          <p:nvPr/>
        </p:nvSpPr>
        <p:spPr>
          <a:xfrm flipH="false" flipV="false" rot="0">
            <a:off x="9144000" y="9258300"/>
            <a:ext cx="4076270" cy="2863579"/>
          </a:xfrm>
          <a:custGeom>
            <a:avLst/>
            <a:gdLst/>
            <a:ahLst/>
            <a:cxnLst/>
            <a:rect r="r" b="b" t="t" l="l"/>
            <a:pathLst>
              <a:path h="2863579" w="4076270">
                <a:moveTo>
                  <a:pt x="0" y="0"/>
                </a:moveTo>
                <a:lnTo>
                  <a:pt x="4076270" y="0"/>
                </a:lnTo>
                <a:lnTo>
                  <a:pt x="4076270" y="2863579"/>
                </a:lnTo>
                <a:lnTo>
                  <a:pt x="0" y="286357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6" id="6"/>
          <p:cNvSpPr/>
          <p:nvPr/>
        </p:nvSpPr>
        <p:spPr>
          <a:xfrm flipH="false" flipV="false" rot="0">
            <a:off x="5003948" y="-1890601"/>
            <a:ext cx="2892762" cy="2919301"/>
          </a:xfrm>
          <a:custGeom>
            <a:avLst/>
            <a:gdLst/>
            <a:ahLst/>
            <a:cxnLst/>
            <a:rect r="r" b="b" t="t" l="l"/>
            <a:pathLst>
              <a:path h="2919301" w="2892762">
                <a:moveTo>
                  <a:pt x="0" y="0"/>
                </a:moveTo>
                <a:lnTo>
                  <a:pt x="2892762" y="0"/>
                </a:lnTo>
                <a:lnTo>
                  <a:pt x="2892762" y="2919301"/>
                </a:lnTo>
                <a:lnTo>
                  <a:pt x="0" y="291930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7" id="7"/>
          <p:cNvSpPr/>
          <p:nvPr/>
        </p:nvSpPr>
        <p:spPr>
          <a:xfrm flipH="false" flipV="false" rot="-5282649">
            <a:off x="16004285" y="265374"/>
            <a:ext cx="4017207" cy="1370872"/>
          </a:xfrm>
          <a:custGeom>
            <a:avLst/>
            <a:gdLst/>
            <a:ahLst/>
            <a:cxnLst/>
            <a:rect r="r" b="b" t="t" l="l"/>
            <a:pathLst>
              <a:path h="1370872" w="4017207">
                <a:moveTo>
                  <a:pt x="0" y="0"/>
                </a:moveTo>
                <a:lnTo>
                  <a:pt x="4017207" y="0"/>
                </a:lnTo>
                <a:lnTo>
                  <a:pt x="4017207" y="1370872"/>
                </a:lnTo>
                <a:lnTo>
                  <a:pt x="0" y="137087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8" id="8"/>
          <p:cNvSpPr/>
          <p:nvPr/>
        </p:nvSpPr>
        <p:spPr>
          <a:xfrm flipH="false" flipV="false" rot="0">
            <a:off x="6450329" y="1028700"/>
            <a:ext cx="11014243" cy="7870214"/>
          </a:xfrm>
          <a:custGeom>
            <a:avLst/>
            <a:gdLst/>
            <a:ahLst/>
            <a:cxnLst/>
            <a:rect r="r" b="b" t="t" l="l"/>
            <a:pathLst>
              <a:path h="7870214" w="11014243">
                <a:moveTo>
                  <a:pt x="0" y="0"/>
                </a:moveTo>
                <a:lnTo>
                  <a:pt x="11014243" y="0"/>
                </a:lnTo>
                <a:lnTo>
                  <a:pt x="11014243" y="7870214"/>
                </a:lnTo>
                <a:lnTo>
                  <a:pt x="0" y="7870214"/>
                </a:lnTo>
                <a:lnTo>
                  <a:pt x="0" y="0"/>
                </a:lnTo>
                <a:close/>
              </a:path>
            </a:pathLst>
          </a:custGeom>
          <a:blipFill>
            <a:blip r:embed="rId13"/>
            <a:stretch>
              <a:fillRect l="0" t="0" r="0" b="0"/>
            </a:stretch>
          </a:blipFill>
        </p:spPr>
      </p:sp>
      <p:sp>
        <p:nvSpPr>
          <p:cNvPr name="TextBox 9" id="9"/>
          <p:cNvSpPr txBox="true"/>
          <p:nvPr/>
        </p:nvSpPr>
        <p:spPr>
          <a:xfrm rot="0">
            <a:off x="1028700" y="3493309"/>
            <a:ext cx="5193647" cy="3778631"/>
          </a:xfrm>
          <a:prstGeom prst="rect">
            <a:avLst/>
          </a:prstGeom>
        </p:spPr>
        <p:txBody>
          <a:bodyPr anchor="t" rtlCol="false" tIns="0" lIns="0" bIns="0" rIns="0">
            <a:spAutoFit/>
          </a:bodyPr>
          <a:lstStyle/>
          <a:p>
            <a:pPr algn="l">
              <a:lnSpc>
                <a:spcPts val="5916"/>
              </a:lnSpc>
            </a:pPr>
            <a:r>
              <a:rPr lang="en-US" sz="6099" b="true">
                <a:solidFill>
                  <a:srgbClr val="000000"/>
                </a:solidFill>
                <a:latin typeface="Rokkitt Bold"/>
                <a:ea typeface="Rokkitt Bold"/>
                <a:cs typeface="Rokkitt Bold"/>
                <a:sym typeface="Rokkitt Bold"/>
              </a:rPr>
              <a:t>YÊU CẦU PHI  CHỨC NĂNG (GIAO DIỆN VÀ TRẢI NGHIỆM)</a:t>
            </a:r>
          </a:p>
        </p:txBody>
      </p:sp>
    </p:spTree>
  </p:cSld>
  <p:clrMapOvr>
    <a:masterClrMapping/>
  </p:clrMapOvr>
</p:sld>
</file>

<file path=ppt/slides/slide4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15353489" y="8540136"/>
            <a:ext cx="4602314" cy="3618569"/>
          </a:xfrm>
          <a:custGeom>
            <a:avLst/>
            <a:gdLst/>
            <a:ahLst/>
            <a:cxnLst/>
            <a:rect r="r" b="b" t="t" l="l"/>
            <a:pathLst>
              <a:path h="3618569" w="4602314">
                <a:moveTo>
                  <a:pt x="0" y="0"/>
                </a:moveTo>
                <a:lnTo>
                  <a:pt x="4602314" y="0"/>
                </a:lnTo>
                <a:lnTo>
                  <a:pt x="4602314" y="3618570"/>
                </a:lnTo>
                <a:lnTo>
                  <a:pt x="0" y="361857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false" flipV="false" rot="0">
            <a:off x="-674156" y="-1072630"/>
            <a:ext cx="4899948" cy="3068592"/>
          </a:xfrm>
          <a:custGeom>
            <a:avLst/>
            <a:gdLst/>
            <a:ahLst/>
            <a:cxnLst/>
            <a:rect r="r" b="b" t="t" l="l"/>
            <a:pathLst>
              <a:path h="3068592" w="4899948">
                <a:moveTo>
                  <a:pt x="0" y="0"/>
                </a:moveTo>
                <a:lnTo>
                  <a:pt x="4899948" y="0"/>
                </a:lnTo>
                <a:lnTo>
                  <a:pt x="4899948" y="3068592"/>
                </a:lnTo>
                <a:lnTo>
                  <a:pt x="0" y="306859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5" id="5"/>
          <p:cNvSpPr/>
          <p:nvPr/>
        </p:nvSpPr>
        <p:spPr>
          <a:xfrm flipH="false" flipV="false" rot="0">
            <a:off x="9144000" y="9258300"/>
            <a:ext cx="4076270" cy="2863579"/>
          </a:xfrm>
          <a:custGeom>
            <a:avLst/>
            <a:gdLst/>
            <a:ahLst/>
            <a:cxnLst/>
            <a:rect r="r" b="b" t="t" l="l"/>
            <a:pathLst>
              <a:path h="2863579" w="4076270">
                <a:moveTo>
                  <a:pt x="0" y="0"/>
                </a:moveTo>
                <a:lnTo>
                  <a:pt x="4076270" y="0"/>
                </a:lnTo>
                <a:lnTo>
                  <a:pt x="4076270" y="2863579"/>
                </a:lnTo>
                <a:lnTo>
                  <a:pt x="0" y="286357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6" id="6"/>
          <p:cNvSpPr/>
          <p:nvPr/>
        </p:nvSpPr>
        <p:spPr>
          <a:xfrm flipH="false" flipV="false" rot="0">
            <a:off x="5003948" y="-1890601"/>
            <a:ext cx="2892762" cy="2919301"/>
          </a:xfrm>
          <a:custGeom>
            <a:avLst/>
            <a:gdLst/>
            <a:ahLst/>
            <a:cxnLst/>
            <a:rect r="r" b="b" t="t" l="l"/>
            <a:pathLst>
              <a:path h="2919301" w="2892762">
                <a:moveTo>
                  <a:pt x="0" y="0"/>
                </a:moveTo>
                <a:lnTo>
                  <a:pt x="2892762" y="0"/>
                </a:lnTo>
                <a:lnTo>
                  <a:pt x="2892762" y="2919301"/>
                </a:lnTo>
                <a:lnTo>
                  <a:pt x="0" y="291930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7" id="7"/>
          <p:cNvSpPr/>
          <p:nvPr/>
        </p:nvSpPr>
        <p:spPr>
          <a:xfrm flipH="false" flipV="false" rot="-5282649">
            <a:off x="16004285" y="265374"/>
            <a:ext cx="4017207" cy="1370872"/>
          </a:xfrm>
          <a:custGeom>
            <a:avLst/>
            <a:gdLst/>
            <a:ahLst/>
            <a:cxnLst/>
            <a:rect r="r" b="b" t="t" l="l"/>
            <a:pathLst>
              <a:path h="1370872" w="4017207">
                <a:moveTo>
                  <a:pt x="0" y="0"/>
                </a:moveTo>
                <a:lnTo>
                  <a:pt x="4017207" y="0"/>
                </a:lnTo>
                <a:lnTo>
                  <a:pt x="4017207" y="1370872"/>
                </a:lnTo>
                <a:lnTo>
                  <a:pt x="0" y="137087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TextBox 8" id="8"/>
          <p:cNvSpPr txBox="true"/>
          <p:nvPr/>
        </p:nvSpPr>
        <p:spPr>
          <a:xfrm rot="0">
            <a:off x="1775818" y="4075685"/>
            <a:ext cx="8598145" cy="2326131"/>
          </a:xfrm>
          <a:prstGeom prst="rect">
            <a:avLst/>
          </a:prstGeom>
        </p:spPr>
        <p:txBody>
          <a:bodyPr anchor="t" rtlCol="false" tIns="0" lIns="0" bIns="0" rIns="0">
            <a:spAutoFit/>
          </a:bodyPr>
          <a:lstStyle/>
          <a:p>
            <a:pPr algn="l">
              <a:lnSpc>
                <a:spcPts val="8923"/>
              </a:lnSpc>
            </a:pPr>
            <a:r>
              <a:rPr lang="en-US" sz="9199" b="true">
                <a:solidFill>
                  <a:srgbClr val="000000"/>
                </a:solidFill>
                <a:latin typeface="Rokkitt Bold"/>
                <a:ea typeface="Rokkitt Bold"/>
                <a:cs typeface="Rokkitt Bold"/>
                <a:sym typeface="Rokkitt Bold"/>
              </a:rPr>
              <a:t>KẾ HOẠCH KIỂM THỬ</a:t>
            </a:r>
          </a:p>
        </p:txBody>
      </p:sp>
      <p:sp>
        <p:nvSpPr>
          <p:cNvPr name="Freeform 9" id="9"/>
          <p:cNvSpPr/>
          <p:nvPr/>
        </p:nvSpPr>
        <p:spPr>
          <a:xfrm flipH="false" flipV="false" rot="0">
            <a:off x="11182135" y="1879538"/>
            <a:ext cx="5956731" cy="6527925"/>
          </a:xfrm>
          <a:custGeom>
            <a:avLst/>
            <a:gdLst/>
            <a:ahLst/>
            <a:cxnLst/>
            <a:rect r="r" b="b" t="t" l="l"/>
            <a:pathLst>
              <a:path h="6527925" w="5956731">
                <a:moveTo>
                  <a:pt x="0" y="0"/>
                </a:moveTo>
                <a:lnTo>
                  <a:pt x="5956731" y="0"/>
                </a:lnTo>
                <a:lnTo>
                  <a:pt x="5956731" y="6527924"/>
                </a:lnTo>
                <a:lnTo>
                  <a:pt x="0" y="6527924"/>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Tree>
  </p:cSld>
  <p:clrMapOvr>
    <a:masterClrMapping/>
  </p:clrMapOvr>
</p:sld>
</file>

<file path=ppt/slides/slide4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15353489" y="8540136"/>
            <a:ext cx="4602314" cy="3618569"/>
          </a:xfrm>
          <a:custGeom>
            <a:avLst/>
            <a:gdLst/>
            <a:ahLst/>
            <a:cxnLst/>
            <a:rect r="r" b="b" t="t" l="l"/>
            <a:pathLst>
              <a:path h="3618569" w="4602314">
                <a:moveTo>
                  <a:pt x="0" y="0"/>
                </a:moveTo>
                <a:lnTo>
                  <a:pt x="4602314" y="0"/>
                </a:lnTo>
                <a:lnTo>
                  <a:pt x="4602314" y="3618570"/>
                </a:lnTo>
                <a:lnTo>
                  <a:pt x="0" y="361857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false" flipV="false" rot="0">
            <a:off x="-674156" y="-1072630"/>
            <a:ext cx="4899948" cy="3068592"/>
          </a:xfrm>
          <a:custGeom>
            <a:avLst/>
            <a:gdLst/>
            <a:ahLst/>
            <a:cxnLst/>
            <a:rect r="r" b="b" t="t" l="l"/>
            <a:pathLst>
              <a:path h="3068592" w="4899948">
                <a:moveTo>
                  <a:pt x="0" y="0"/>
                </a:moveTo>
                <a:lnTo>
                  <a:pt x="4899948" y="0"/>
                </a:lnTo>
                <a:lnTo>
                  <a:pt x="4899948" y="3068592"/>
                </a:lnTo>
                <a:lnTo>
                  <a:pt x="0" y="306859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5" id="5"/>
          <p:cNvSpPr/>
          <p:nvPr/>
        </p:nvSpPr>
        <p:spPr>
          <a:xfrm flipH="false" flipV="false" rot="0">
            <a:off x="9144000" y="9258300"/>
            <a:ext cx="4076270" cy="2863579"/>
          </a:xfrm>
          <a:custGeom>
            <a:avLst/>
            <a:gdLst/>
            <a:ahLst/>
            <a:cxnLst/>
            <a:rect r="r" b="b" t="t" l="l"/>
            <a:pathLst>
              <a:path h="2863579" w="4076270">
                <a:moveTo>
                  <a:pt x="0" y="0"/>
                </a:moveTo>
                <a:lnTo>
                  <a:pt x="4076270" y="0"/>
                </a:lnTo>
                <a:lnTo>
                  <a:pt x="4076270" y="2863579"/>
                </a:lnTo>
                <a:lnTo>
                  <a:pt x="0" y="286357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6" id="6"/>
          <p:cNvSpPr/>
          <p:nvPr/>
        </p:nvSpPr>
        <p:spPr>
          <a:xfrm flipH="false" flipV="false" rot="0">
            <a:off x="5003948" y="-1890601"/>
            <a:ext cx="2892762" cy="2919301"/>
          </a:xfrm>
          <a:custGeom>
            <a:avLst/>
            <a:gdLst/>
            <a:ahLst/>
            <a:cxnLst/>
            <a:rect r="r" b="b" t="t" l="l"/>
            <a:pathLst>
              <a:path h="2919301" w="2892762">
                <a:moveTo>
                  <a:pt x="0" y="0"/>
                </a:moveTo>
                <a:lnTo>
                  <a:pt x="2892762" y="0"/>
                </a:lnTo>
                <a:lnTo>
                  <a:pt x="2892762" y="2919301"/>
                </a:lnTo>
                <a:lnTo>
                  <a:pt x="0" y="291930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7" id="7"/>
          <p:cNvSpPr/>
          <p:nvPr/>
        </p:nvSpPr>
        <p:spPr>
          <a:xfrm flipH="false" flipV="false" rot="-5282649">
            <a:off x="16004285" y="265374"/>
            <a:ext cx="4017207" cy="1370872"/>
          </a:xfrm>
          <a:custGeom>
            <a:avLst/>
            <a:gdLst/>
            <a:ahLst/>
            <a:cxnLst/>
            <a:rect r="r" b="b" t="t" l="l"/>
            <a:pathLst>
              <a:path h="1370872" w="4017207">
                <a:moveTo>
                  <a:pt x="0" y="0"/>
                </a:moveTo>
                <a:lnTo>
                  <a:pt x="4017207" y="0"/>
                </a:lnTo>
                <a:lnTo>
                  <a:pt x="4017207" y="1370872"/>
                </a:lnTo>
                <a:lnTo>
                  <a:pt x="0" y="137087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TextBox 8" id="8"/>
          <p:cNvSpPr txBox="true"/>
          <p:nvPr/>
        </p:nvSpPr>
        <p:spPr>
          <a:xfrm rot="0">
            <a:off x="2597894" y="1200150"/>
            <a:ext cx="14661406" cy="1043306"/>
          </a:xfrm>
          <a:prstGeom prst="rect">
            <a:avLst/>
          </a:prstGeom>
        </p:spPr>
        <p:txBody>
          <a:bodyPr anchor="t" rtlCol="false" tIns="0" lIns="0" bIns="0" rIns="0">
            <a:spAutoFit/>
          </a:bodyPr>
          <a:lstStyle/>
          <a:p>
            <a:pPr algn="l">
              <a:lnSpc>
                <a:spcPts val="7760"/>
              </a:lnSpc>
            </a:pPr>
            <a:r>
              <a:rPr lang="en-US" sz="8000" b="true">
                <a:solidFill>
                  <a:srgbClr val="000000"/>
                </a:solidFill>
                <a:latin typeface="Rokkitt Bold"/>
                <a:ea typeface="Rokkitt Bold"/>
                <a:cs typeface="Rokkitt Bold"/>
                <a:sym typeface="Rokkitt Bold"/>
              </a:rPr>
              <a:t>GIỚI THIỆU TÀI LIỆU </a:t>
            </a:r>
          </a:p>
        </p:txBody>
      </p:sp>
      <p:sp>
        <p:nvSpPr>
          <p:cNvPr name="TextBox 9" id="9"/>
          <p:cNvSpPr txBox="true"/>
          <p:nvPr/>
        </p:nvSpPr>
        <p:spPr>
          <a:xfrm rot="0">
            <a:off x="1407800" y="2895912"/>
            <a:ext cx="15851500" cy="5812155"/>
          </a:xfrm>
          <a:prstGeom prst="rect">
            <a:avLst/>
          </a:prstGeom>
        </p:spPr>
        <p:txBody>
          <a:bodyPr anchor="t" rtlCol="false" tIns="0" lIns="0" bIns="0" rIns="0">
            <a:spAutoFit/>
          </a:bodyPr>
          <a:lstStyle/>
          <a:p>
            <a:pPr algn="l" marL="712468" indent="-356234" lvl="1">
              <a:lnSpc>
                <a:spcPts val="4619"/>
              </a:lnSpc>
              <a:buFont typeface="Arial"/>
              <a:buChar char="•"/>
            </a:pPr>
            <a:r>
              <a:rPr lang="en-US" sz="3299">
                <a:solidFill>
                  <a:srgbClr val="000000"/>
                </a:solidFill>
                <a:latin typeface="Maven Pro"/>
                <a:ea typeface="Maven Pro"/>
                <a:cs typeface="Maven Pro"/>
                <a:sym typeface="Maven Pro"/>
              </a:rPr>
              <a:t>Tài liệu này nhằm xác định chiến lược kiểm thử và đảm bảo chất lượng cho trang web thương mại điện tử bán nón bảo hiểm. Mục tiêu là xây dựng kế hoạch kiểm thử chi tiết, đảm bảo đáp ứng mọi yêu cầu chức năng và phi chức năng trước khi ra mắt.</a:t>
            </a:r>
          </a:p>
          <a:p>
            <a:pPr algn="l" marL="712468" indent="-356234" lvl="1">
              <a:lnSpc>
                <a:spcPts val="4619"/>
              </a:lnSpc>
              <a:buFont typeface="Arial"/>
              <a:buChar char="•"/>
            </a:pPr>
            <a:r>
              <a:rPr lang="en-US" sz="3299">
                <a:solidFill>
                  <a:srgbClr val="000000"/>
                </a:solidFill>
                <a:latin typeface="Maven Pro"/>
                <a:ea typeface="Maven Pro"/>
                <a:cs typeface="Maven Pro"/>
                <a:sym typeface="Maven Pro"/>
              </a:rPr>
              <a:t>Hệ thống cung cấp nền tảng thuận tiện để người dùng tìm kiếm, so sánh và mua nón bảo hiểm trực tuyến, hỗ trợ thanh toán và giao hàng linh hoạt. Trang web hướng tới việc trở thành sản phẩm độc lập trên thị trường, với khả năng mở rộng để tích hợp các tính năng như hỗ trợ trực tuyến, chương trình khuyến mãi, và hợp tác với đối tác vận chuyển.</a:t>
            </a:r>
          </a:p>
          <a:p>
            <a:pPr algn="l">
              <a:lnSpc>
                <a:spcPts val="4619"/>
              </a:lnSpc>
              <a:spcBef>
                <a:spcPct val="0"/>
              </a:spcBef>
            </a:pPr>
          </a:p>
        </p:txBody>
      </p:sp>
    </p:spTree>
  </p:cSld>
  <p:clrMapOvr>
    <a:masterClrMapping/>
  </p:clrMapOvr>
</p:sld>
</file>

<file path=ppt/slides/slide4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15353489" y="8540136"/>
            <a:ext cx="4602314" cy="3618569"/>
          </a:xfrm>
          <a:custGeom>
            <a:avLst/>
            <a:gdLst/>
            <a:ahLst/>
            <a:cxnLst/>
            <a:rect r="r" b="b" t="t" l="l"/>
            <a:pathLst>
              <a:path h="3618569" w="4602314">
                <a:moveTo>
                  <a:pt x="0" y="0"/>
                </a:moveTo>
                <a:lnTo>
                  <a:pt x="4602314" y="0"/>
                </a:lnTo>
                <a:lnTo>
                  <a:pt x="4602314" y="3618570"/>
                </a:lnTo>
                <a:lnTo>
                  <a:pt x="0" y="361857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false" flipV="false" rot="0">
            <a:off x="-674156" y="-1072630"/>
            <a:ext cx="4899948" cy="3068592"/>
          </a:xfrm>
          <a:custGeom>
            <a:avLst/>
            <a:gdLst/>
            <a:ahLst/>
            <a:cxnLst/>
            <a:rect r="r" b="b" t="t" l="l"/>
            <a:pathLst>
              <a:path h="3068592" w="4899948">
                <a:moveTo>
                  <a:pt x="0" y="0"/>
                </a:moveTo>
                <a:lnTo>
                  <a:pt x="4899948" y="0"/>
                </a:lnTo>
                <a:lnTo>
                  <a:pt x="4899948" y="3068592"/>
                </a:lnTo>
                <a:lnTo>
                  <a:pt x="0" y="306859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5" id="5"/>
          <p:cNvSpPr/>
          <p:nvPr/>
        </p:nvSpPr>
        <p:spPr>
          <a:xfrm flipH="false" flipV="false" rot="0">
            <a:off x="9144000" y="9258300"/>
            <a:ext cx="4076270" cy="2863579"/>
          </a:xfrm>
          <a:custGeom>
            <a:avLst/>
            <a:gdLst/>
            <a:ahLst/>
            <a:cxnLst/>
            <a:rect r="r" b="b" t="t" l="l"/>
            <a:pathLst>
              <a:path h="2863579" w="4076270">
                <a:moveTo>
                  <a:pt x="0" y="0"/>
                </a:moveTo>
                <a:lnTo>
                  <a:pt x="4076270" y="0"/>
                </a:lnTo>
                <a:lnTo>
                  <a:pt x="4076270" y="2863579"/>
                </a:lnTo>
                <a:lnTo>
                  <a:pt x="0" y="286357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6" id="6"/>
          <p:cNvSpPr/>
          <p:nvPr/>
        </p:nvSpPr>
        <p:spPr>
          <a:xfrm flipH="false" flipV="false" rot="0">
            <a:off x="5003948" y="-1890601"/>
            <a:ext cx="2892762" cy="2919301"/>
          </a:xfrm>
          <a:custGeom>
            <a:avLst/>
            <a:gdLst/>
            <a:ahLst/>
            <a:cxnLst/>
            <a:rect r="r" b="b" t="t" l="l"/>
            <a:pathLst>
              <a:path h="2919301" w="2892762">
                <a:moveTo>
                  <a:pt x="0" y="0"/>
                </a:moveTo>
                <a:lnTo>
                  <a:pt x="2892762" y="0"/>
                </a:lnTo>
                <a:lnTo>
                  <a:pt x="2892762" y="2919301"/>
                </a:lnTo>
                <a:lnTo>
                  <a:pt x="0" y="291930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7" id="7"/>
          <p:cNvSpPr/>
          <p:nvPr/>
        </p:nvSpPr>
        <p:spPr>
          <a:xfrm flipH="false" flipV="false" rot="-5282649">
            <a:off x="16004285" y="265374"/>
            <a:ext cx="4017207" cy="1370872"/>
          </a:xfrm>
          <a:custGeom>
            <a:avLst/>
            <a:gdLst/>
            <a:ahLst/>
            <a:cxnLst/>
            <a:rect r="r" b="b" t="t" l="l"/>
            <a:pathLst>
              <a:path h="1370872" w="4017207">
                <a:moveTo>
                  <a:pt x="0" y="0"/>
                </a:moveTo>
                <a:lnTo>
                  <a:pt x="4017207" y="0"/>
                </a:lnTo>
                <a:lnTo>
                  <a:pt x="4017207" y="1370872"/>
                </a:lnTo>
                <a:lnTo>
                  <a:pt x="0" y="137087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TextBox 8" id="8"/>
          <p:cNvSpPr txBox="true"/>
          <p:nvPr/>
        </p:nvSpPr>
        <p:spPr>
          <a:xfrm rot="0">
            <a:off x="2597894" y="1200150"/>
            <a:ext cx="14661406" cy="1043306"/>
          </a:xfrm>
          <a:prstGeom prst="rect">
            <a:avLst/>
          </a:prstGeom>
        </p:spPr>
        <p:txBody>
          <a:bodyPr anchor="t" rtlCol="false" tIns="0" lIns="0" bIns="0" rIns="0">
            <a:spAutoFit/>
          </a:bodyPr>
          <a:lstStyle/>
          <a:p>
            <a:pPr algn="l">
              <a:lnSpc>
                <a:spcPts val="7760"/>
              </a:lnSpc>
            </a:pPr>
            <a:r>
              <a:rPr lang="en-US" sz="8000" b="true">
                <a:solidFill>
                  <a:srgbClr val="000000"/>
                </a:solidFill>
                <a:latin typeface="Rokkitt Bold"/>
                <a:ea typeface="Rokkitt Bold"/>
                <a:cs typeface="Rokkitt Bold"/>
                <a:sym typeface="Rokkitt Bold"/>
              </a:rPr>
              <a:t>CHỨC NĂNG KIỂM TRA</a:t>
            </a:r>
          </a:p>
        </p:txBody>
      </p:sp>
      <p:sp>
        <p:nvSpPr>
          <p:cNvPr name="TextBox 9" id="9"/>
          <p:cNvSpPr txBox="true"/>
          <p:nvPr/>
        </p:nvSpPr>
        <p:spPr>
          <a:xfrm rot="0">
            <a:off x="1407800" y="2895912"/>
            <a:ext cx="15851500" cy="2907030"/>
          </a:xfrm>
          <a:prstGeom prst="rect">
            <a:avLst/>
          </a:prstGeom>
        </p:spPr>
        <p:txBody>
          <a:bodyPr anchor="t" rtlCol="false" tIns="0" lIns="0" bIns="0" rIns="0">
            <a:spAutoFit/>
          </a:bodyPr>
          <a:lstStyle/>
          <a:p>
            <a:pPr algn="l" marL="712468" indent="-356234" lvl="1">
              <a:lnSpc>
                <a:spcPts val="4619"/>
              </a:lnSpc>
              <a:buFont typeface="Arial"/>
              <a:buChar char="•"/>
            </a:pPr>
            <a:r>
              <a:rPr lang="en-US" sz="3299">
                <a:solidFill>
                  <a:srgbClr val="000000"/>
                </a:solidFill>
                <a:latin typeface="Maven Pro"/>
                <a:ea typeface="Maven Pro"/>
                <a:cs typeface="Maven Pro"/>
                <a:sym typeface="Maven Pro"/>
              </a:rPr>
              <a:t>Danh mục sản phẩm (Lọc, tìm kiếm, xem chi tiết sản phẩm)</a:t>
            </a:r>
          </a:p>
          <a:p>
            <a:pPr algn="l" marL="712468" indent="-356234" lvl="1">
              <a:lnSpc>
                <a:spcPts val="4619"/>
              </a:lnSpc>
              <a:buFont typeface="Arial"/>
              <a:buChar char="•"/>
            </a:pPr>
            <a:r>
              <a:rPr lang="en-US" sz="3299">
                <a:solidFill>
                  <a:srgbClr val="000000"/>
                </a:solidFill>
                <a:latin typeface="Maven Pro"/>
                <a:ea typeface="Maven Pro"/>
                <a:cs typeface="Maven Pro"/>
                <a:sym typeface="Maven Pro"/>
              </a:rPr>
              <a:t>Giỏ hàng (Thêm sản phẩm vào giỏ, xóa sản phẩm khỏi giỏ, mua hàng)</a:t>
            </a:r>
          </a:p>
          <a:p>
            <a:pPr algn="l" marL="712468" indent="-356234" lvl="1">
              <a:lnSpc>
                <a:spcPts val="4619"/>
              </a:lnSpc>
              <a:buFont typeface="Arial"/>
              <a:buChar char="•"/>
            </a:pPr>
            <a:r>
              <a:rPr lang="en-US" sz="3299">
                <a:solidFill>
                  <a:srgbClr val="000000"/>
                </a:solidFill>
                <a:latin typeface="Maven Pro"/>
                <a:ea typeface="Maven Pro"/>
                <a:cs typeface="Maven Pro"/>
                <a:sym typeface="Maven Pro"/>
              </a:rPr>
              <a:t>Quản lý sản phẩm (Thêm, xóa, sửa, ẩn sản phầm và thêm, xóa loại sản phẩm</a:t>
            </a:r>
          </a:p>
          <a:p>
            <a:pPr algn="l" marL="712468" indent="-356234" lvl="1">
              <a:lnSpc>
                <a:spcPts val="4619"/>
              </a:lnSpc>
              <a:buFont typeface="Arial"/>
              <a:buChar char="•"/>
            </a:pPr>
            <a:r>
              <a:rPr lang="en-US" sz="3299">
                <a:solidFill>
                  <a:srgbClr val="000000"/>
                </a:solidFill>
                <a:latin typeface="Maven Pro"/>
                <a:ea typeface="Maven Pro"/>
                <a:cs typeface="Maven Pro"/>
                <a:sym typeface="Maven Pro"/>
              </a:rPr>
              <a:t>Kiểm soát truy cập (Đăng xuất, đăng nhập)</a:t>
            </a:r>
          </a:p>
          <a:p>
            <a:pPr algn="l" marL="712468" indent="-356234" lvl="1">
              <a:lnSpc>
                <a:spcPts val="4619"/>
              </a:lnSpc>
              <a:spcBef>
                <a:spcPct val="0"/>
              </a:spcBef>
              <a:buFont typeface="Arial"/>
              <a:buChar char="•"/>
            </a:pPr>
            <a:r>
              <a:rPr lang="en-US" sz="3299">
                <a:solidFill>
                  <a:srgbClr val="000000"/>
                </a:solidFill>
                <a:latin typeface="Maven Pro"/>
                <a:ea typeface="Maven Pro"/>
                <a:cs typeface="Maven Pro"/>
                <a:sym typeface="Maven Pro"/>
              </a:rPr>
              <a:t>Xử lý thanh toán (Xác thực thông tin, xác thực thanh toán)</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15353489" y="8540136"/>
            <a:ext cx="4602314" cy="3618569"/>
          </a:xfrm>
          <a:custGeom>
            <a:avLst/>
            <a:gdLst/>
            <a:ahLst/>
            <a:cxnLst/>
            <a:rect r="r" b="b" t="t" l="l"/>
            <a:pathLst>
              <a:path h="3618569" w="4602314">
                <a:moveTo>
                  <a:pt x="0" y="0"/>
                </a:moveTo>
                <a:lnTo>
                  <a:pt x="4602314" y="0"/>
                </a:lnTo>
                <a:lnTo>
                  <a:pt x="4602314" y="3618570"/>
                </a:lnTo>
                <a:lnTo>
                  <a:pt x="0" y="361857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false" flipV="false" rot="0">
            <a:off x="-674156" y="-1072630"/>
            <a:ext cx="4899948" cy="3068592"/>
          </a:xfrm>
          <a:custGeom>
            <a:avLst/>
            <a:gdLst/>
            <a:ahLst/>
            <a:cxnLst/>
            <a:rect r="r" b="b" t="t" l="l"/>
            <a:pathLst>
              <a:path h="3068592" w="4899948">
                <a:moveTo>
                  <a:pt x="0" y="0"/>
                </a:moveTo>
                <a:lnTo>
                  <a:pt x="4899948" y="0"/>
                </a:lnTo>
                <a:lnTo>
                  <a:pt x="4899948" y="3068592"/>
                </a:lnTo>
                <a:lnTo>
                  <a:pt x="0" y="306859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5" id="5"/>
          <p:cNvSpPr/>
          <p:nvPr/>
        </p:nvSpPr>
        <p:spPr>
          <a:xfrm flipH="false" flipV="false" rot="0">
            <a:off x="9144000" y="9258300"/>
            <a:ext cx="4076270" cy="2863579"/>
          </a:xfrm>
          <a:custGeom>
            <a:avLst/>
            <a:gdLst/>
            <a:ahLst/>
            <a:cxnLst/>
            <a:rect r="r" b="b" t="t" l="l"/>
            <a:pathLst>
              <a:path h="2863579" w="4076270">
                <a:moveTo>
                  <a:pt x="0" y="0"/>
                </a:moveTo>
                <a:lnTo>
                  <a:pt x="4076270" y="0"/>
                </a:lnTo>
                <a:lnTo>
                  <a:pt x="4076270" y="2863579"/>
                </a:lnTo>
                <a:lnTo>
                  <a:pt x="0" y="286357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6" id="6"/>
          <p:cNvSpPr/>
          <p:nvPr/>
        </p:nvSpPr>
        <p:spPr>
          <a:xfrm flipH="false" flipV="false" rot="0">
            <a:off x="5003948" y="-1890601"/>
            <a:ext cx="2892762" cy="2919301"/>
          </a:xfrm>
          <a:custGeom>
            <a:avLst/>
            <a:gdLst/>
            <a:ahLst/>
            <a:cxnLst/>
            <a:rect r="r" b="b" t="t" l="l"/>
            <a:pathLst>
              <a:path h="2919301" w="2892762">
                <a:moveTo>
                  <a:pt x="0" y="0"/>
                </a:moveTo>
                <a:lnTo>
                  <a:pt x="2892762" y="0"/>
                </a:lnTo>
                <a:lnTo>
                  <a:pt x="2892762" y="2919301"/>
                </a:lnTo>
                <a:lnTo>
                  <a:pt x="0" y="291930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7" id="7"/>
          <p:cNvSpPr/>
          <p:nvPr/>
        </p:nvSpPr>
        <p:spPr>
          <a:xfrm flipH="false" flipV="false" rot="-5282649">
            <a:off x="16004285" y="265374"/>
            <a:ext cx="4017207" cy="1370872"/>
          </a:xfrm>
          <a:custGeom>
            <a:avLst/>
            <a:gdLst/>
            <a:ahLst/>
            <a:cxnLst/>
            <a:rect r="r" b="b" t="t" l="l"/>
            <a:pathLst>
              <a:path h="1370872" w="4017207">
                <a:moveTo>
                  <a:pt x="0" y="0"/>
                </a:moveTo>
                <a:lnTo>
                  <a:pt x="4017207" y="0"/>
                </a:lnTo>
                <a:lnTo>
                  <a:pt x="4017207" y="1370872"/>
                </a:lnTo>
                <a:lnTo>
                  <a:pt x="0" y="137087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TextBox 8" id="8"/>
          <p:cNvSpPr txBox="true"/>
          <p:nvPr/>
        </p:nvSpPr>
        <p:spPr>
          <a:xfrm rot="0">
            <a:off x="1407800" y="2895912"/>
            <a:ext cx="15851500" cy="3488055"/>
          </a:xfrm>
          <a:prstGeom prst="rect">
            <a:avLst/>
          </a:prstGeom>
        </p:spPr>
        <p:txBody>
          <a:bodyPr anchor="t" rtlCol="false" tIns="0" lIns="0" bIns="0" rIns="0">
            <a:spAutoFit/>
          </a:bodyPr>
          <a:lstStyle/>
          <a:p>
            <a:pPr algn="l">
              <a:lnSpc>
                <a:spcPts val="4619"/>
              </a:lnSpc>
              <a:spcBef>
                <a:spcPct val="0"/>
              </a:spcBef>
            </a:pPr>
            <a:r>
              <a:rPr lang="en-US" sz="3299">
                <a:solidFill>
                  <a:srgbClr val="000000"/>
                </a:solidFill>
                <a:latin typeface="Maven Pro"/>
                <a:ea typeface="Maven Pro"/>
                <a:cs typeface="Maven Pro"/>
                <a:sym typeface="Maven Pro"/>
              </a:rPr>
              <a:t>Mụ</a:t>
            </a:r>
            <a:r>
              <a:rPr lang="en-US" sz="3299">
                <a:solidFill>
                  <a:srgbClr val="000000"/>
                </a:solidFill>
                <a:latin typeface="Maven Pro"/>
                <a:ea typeface="Maven Pro"/>
                <a:cs typeface="Maven Pro"/>
                <a:sym typeface="Maven Pro"/>
              </a:rPr>
              <a:t>c tiêu:</a:t>
            </a:r>
          </a:p>
          <a:p>
            <a:pPr algn="l" marL="712468" indent="-356234" lvl="1">
              <a:lnSpc>
                <a:spcPts val="4619"/>
              </a:lnSpc>
              <a:spcBef>
                <a:spcPct val="0"/>
              </a:spcBef>
              <a:buFont typeface="Arial"/>
              <a:buChar char="•"/>
            </a:pPr>
            <a:r>
              <a:rPr lang="en-US" sz="3299">
                <a:solidFill>
                  <a:srgbClr val="000000"/>
                </a:solidFill>
                <a:latin typeface="Maven Pro"/>
                <a:ea typeface="Maven Pro"/>
                <a:cs typeface="Maven Pro"/>
                <a:sym typeface="Maven Pro"/>
              </a:rPr>
              <a:t>Xây dựng website thương mại điện tử dễ sử dụng, thân thiện với người dùng.</a:t>
            </a:r>
          </a:p>
          <a:p>
            <a:pPr algn="l" marL="712468" indent="-356234" lvl="1">
              <a:lnSpc>
                <a:spcPts val="4619"/>
              </a:lnSpc>
              <a:spcBef>
                <a:spcPct val="0"/>
              </a:spcBef>
              <a:buFont typeface="Arial"/>
              <a:buChar char="•"/>
            </a:pPr>
            <a:r>
              <a:rPr lang="en-US" sz="3299">
                <a:solidFill>
                  <a:srgbClr val="000000"/>
                </a:solidFill>
                <a:latin typeface="Maven Pro"/>
                <a:ea typeface="Maven Pro"/>
                <a:cs typeface="Maven Pro"/>
                <a:sym typeface="Maven Pro"/>
              </a:rPr>
              <a:t>Cung cấp trải nghiệm mua sắm tiện lợi cho khách hàng</a:t>
            </a:r>
          </a:p>
          <a:p>
            <a:pPr algn="l">
              <a:lnSpc>
                <a:spcPts val="4619"/>
              </a:lnSpc>
              <a:spcBef>
                <a:spcPct val="0"/>
              </a:spcBef>
            </a:pPr>
            <a:r>
              <a:rPr lang="en-US" sz="3299">
                <a:solidFill>
                  <a:srgbClr val="000000"/>
                </a:solidFill>
                <a:latin typeface="Maven Pro"/>
                <a:ea typeface="Maven Pro"/>
                <a:cs typeface="Maven Pro"/>
                <a:sym typeface="Maven Pro"/>
              </a:rPr>
              <a:t>Phạm vi:</a:t>
            </a:r>
          </a:p>
          <a:p>
            <a:pPr algn="l" marL="712468" indent="-356234" lvl="1">
              <a:lnSpc>
                <a:spcPts val="4619"/>
              </a:lnSpc>
              <a:spcBef>
                <a:spcPct val="0"/>
              </a:spcBef>
              <a:buFont typeface="Arial"/>
              <a:buChar char="•"/>
            </a:pPr>
            <a:r>
              <a:rPr lang="en-US" sz="3299">
                <a:solidFill>
                  <a:srgbClr val="000000"/>
                </a:solidFill>
                <a:latin typeface="Maven Pro"/>
                <a:ea typeface="Maven Pro"/>
                <a:cs typeface="Maven Pro"/>
                <a:sym typeface="Maven Pro"/>
              </a:rPr>
              <a:t>Từ tìm kiếm sản phẩm đến thanh toán và theo dõi đơn hàng</a:t>
            </a:r>
          </a:p>
          <a:p>
            <a:pPr algn="l">
              <a:lnSpc>
                <a:spcPts val="4619"/>
              </a:lnSpc>
              <a:spcBef>
                <a:spcPct val="0"/>
              </a:spcBef>
            </a:pPr>
          </a:p>
        </p:txBody>
      </p:sp>
      <p:sp>
        <p:nvSpPr>
          <p:cNvPr name="Freeform 9" id="9"/>
          <p:cNvSpPr/>
          <p:nvPr/>
        </p:nvSpPr>
        <p:spPr>
          <a:xfrm flipH="false" flipV="false" rot="0">
            <a:off x="13579507" y="5919724"/>
            <a:ext cx="3679793" cy="3338576"/>
          </a:xfrm>
          <a:custGeom>
            <a:avLst/>
            <a:gdLst/>
            <a:ahLst/>
            <a:cxnLst/>
            <a:rect r="r" b="b" t="t" l="l"/>
            <a:pathLst>
              <a:path h="3338576" w="3679793">
                <a:moveTo>
                  <a:pt x="0" y="0"/>
                </a:moveTo>
                <a:lnTo>
                  <a:pt x="3679793" y="0"/>
                </a:lnTo>
                <a:lnTo>
                  <a:pt x="3679793" y="3338576"/>
                </a:lnTo>
                <a:lnTo>
                  <a:pt x="0" y="3338576"/>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TextBox 10" id="10"/>
          <p:cNvSpPr txBox="true"/>
          <p:nvPr/>
        </p:nvSpPr>
        <p:spPr>
          <a:xfrm rot="0">
            <a:off x="1028700" y="1200150"/>
            <a:ext cx="14661406" cy="1043306"/>
          </a:xfrm>
          <a:prstGeom prst="rect">
            <a:avLst/>
          </a:prstGeom>
        </p:spPr>
        <p:txBody>
          <a:bodyPr anchor="t" rtlCol="false" tIns="0" lIns="0" bIns="0" rIns="0">
            <a:spAutoFit/>
          </a:bodyPr>
          <a:lstStyle/>
          <a:p>
            <a:pPr algn="l">
              <a:lnSpc>
                <a:spcPts val="7760"/>
              </a:lnSpc>
            </a:pPr>
            <a:r>
              <a:rPr lang="en-US" sz="8000" b="true">
                <a:solidFill>
                  <a:srgbClr val="000000"/>
                </a:solidFill>
                <a:latin typeface="Rokkitt Bold"/>
                <a:ea typeface="Rokkitt Bold"/>
                <a:cs typeface="Rokkitt Bold"/>
                <a:sym typeface="Rokkitt Bold"/>
              </a:rPr>
              <a:t>GIỚI THIỆU DỰ ÁN</a:t>
            </a:r>
          </a:p>
        </p:txBody>
      </p:sp>
    </p:spTree>
  </p:cSld>
  <p:clrMapOvr>
    <a:masterClrMapping/>
  </p:clrMapOvr>
</p:sld>
</file>

<file path=ppt/slides/slide5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15353489" y="8540136"/>
            <a:ext cx="4602314" cy="3618569"/>
          </a:xfrm>
          <a:custGeom>
            <a:avLst/>
            <a:gdLst/>
            <a:ahLst/>
            <a:cxnLst/>
            <a:rect r="r" b="b" t="t" l="l"/>
            <a:pathLst>
              <a:path h="3618569" w="4602314">
                <a:moveTo>
                  <a:pt x="0" y="0"/>
                </a:moveTo>
                <a:lnTo>
                  <a:pt x="4602314" y="0"/>
                </a:lnTo>
                <a:lnTo>
                  <a:pt x="4602314" y="3618570"/>
                </a:lnTo>
                <a:lnTo>
                  <a:pt x="0" y="361857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false" flipV="false" rot="0">
            <a:off x="-674156" y="-1072630"/>
            <a:ext cx="4899948" cy="3068592"/>
          </a:xfrm>
          <a:custGeom>
            <a:avLst/>
            <a:gdLst/>
            <a:ahLst/>
            <a:cxnLst/>
            <a:rect r="r" b="b" t="t" l="l"/>
            <a:pathLst>
              <a:path h="3068592" w="4899948">
                <a:moveTo>
                  <a:pt x="0" y="0"/>
                </a:moveTo>
                <a:lnTo>
                  <a:pt x="4899948" y="0"/>
                </a:lnTo>
                <a:lnTo>
                  <a:pt x="4899948" y="3068592"/>
                </a:lnTo>
                <a:lnTo>
                  <a:pt x="0" y="306859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5" id="5"/>
          <p:cNvSpPr/>
          <p:nvPr/>
        </p:nvSpPr>
        <p:spPr>
          <a:xfrm flipH="false" flipV="false" rot="0">
            <a:off x="9144000" y="9258300"/>
            <a:ext cx="4076270" cy="2863579"/>
          </a:xfrm>
          <a:custGeom>
            <a:avLst/>
            <a:gdLst/>
            <a:ahLst/>
            <a:cxnLst/>
            <a:rect r="r" b="b" t="t" l="l"/>
            <a:pathLst>
              <a:path h="2863579" w="4076270">
                <a:moveTo>
                  <a:pt x="0" y="0"/>
                </a:moveTo>
                <a:lnTo>
                  <a:pt x="4076270" y="0"/>
                </a:lnTo>
                <a:lnTo>
                  <a:pt x="4076270" y="2863579"/>
                </a:lnTo>
                <a:lnTo>
                  <a:pt x="0" y="286357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6" id="6"/>
          <p:cNvSpPr/>
          <p:nvPr/>
        </p:nvSpPr>
        <p:spPr>
          <a:xfrm flipH="false" flipV="false" rot="0">
            <a:off x="5003948" y="-1890601"/>
            <a:ext cx="2892762" cy="2919301"/>
          </a:xfrm>
          <a:custGeom>
            <a:avLst/>
            <a:gdLst/>
            <a:ahLst/>
            <a:cxnLst/>
            <a:rect r="r" b="b" t="t" l="l"/>
            <a:pathLst>
              <a:path h="2919301" w="2892762">
                <a:moveTo>
                  <a:pt x="0" y="0"/>
                </a:moveTo>
                <a:lnTo>
                  <a:pt x="2892762" y="0"/>
                </a:lnTo>
                <a:lnTo>
                  <a:pt x="2892762" y="2919301"/>
                </a:lnTo>
                <a:lnTo>
                  <a:pt x="0" y="291930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7" id="7"/>
          <p:cNvSpPr/>
          <p:nvPr/>
        </p:nvSpPr>
        <p:spPr>
          <a:xfrm flipH="false" flipV="false" rot="-5282649">
            <a:off x="16004285" y="265374"/>
            <a:ext cx="4017207" cy="1370872"/>
          </a:xfrm>
          <a:custGeom>
            <a:avLst/>
            <a:gdLst/>
            <a:ahLst/>
            <a:cxnLst/>
            <a:rect r="r" b="b" t="t" l="l"/>
            <a:pathLst>
              <a:path h="1370872" w="4017207">
                <a:moveTo>
                  <a:pt x="0" y="0"/>
                </a:moveTo>
                <a:lnTo>
                  <a:pt x="4017207" y="0"/>
                </a:lnTo>
                <a:lnTo>
                  <a:pt x="4017207" y="1370872"/>
                </a:lnTo>
                <a:lnTo>
                  <a:pt x="0" y="137087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TextBox 8" id="8"/>
          <p:cNvSpPr txBox="true"/>
          <p:nvPr/>
        </p:nvSpPr>
        <p:spPr>
          <a:xfrm rot="0">
            <a:off x="1775818" y="711369"/>
            <a:ext cx="15690106" cy="2024381"/>
          </a:xfrm>
          <a:prstGeom prst="rect">
            <a:avLst/>
          </a:prstGeom>
        </p:spPr>
        <p:txBody>
          <a:bodyPr anchor="t" rtlCol="false" tIns="0" lIns="0" bIns="0" rIns="0">
            <a:spAutoFit/>
          </a:bodyPr>
          <a:lstStyle/>
          <a:p>
            <a:pPr algn="ctr">
              <a:lnSpc>
                <a:spcPts val="7760"/>
              </a:lnSpc>
            </a:pPr>
            <a:r>
              <a:rPr lang="en-US" b="true" sz="8000">
                <a:solidFill>
                  <a:srgbClr val="000000"/>
                </a:solidFill>
                <a:latin typeface="Rokkitt Bold"/>
                <a:ea typeface="Rokkitt Bold"/>
                <a:cs typeface="Rokkitt Bold"/>
                <a:sym typeface="Rokkitt Bold"/>
              </a:rPr>
              <a:t>CHỨC NĂNG KHÔNG KIỂM TRA</a:t>
            </a:r>
          </a:p>
          <a:p>
            <a:pPr algn="ctr">
              <a:lnSpc>
                <a:spcPts val="7760"/>
              </a:lnSpc>
            </a:pPr>
            <a:r>
              <a:rPr lang="en-US" b="true" sz="8000">
                <a:solidFill>
                  <a:srgbClr val="000000"/>
                </a:solidFill>
                <a:latin typeface="Rokkitt Bold"/>
                <a:ea typeface="Rokkitt Bold"/>
                <a:cs typeface="Rokkitt Bold"/>
                <a:sym typeface="Rokkitt Bold"/>
              </a:rPr>
              <a:t>(QUẢN LÝ ĐƠN HÀNG)</a:t>
            </a:r>
          </a:p>
        </p:txBody>
      </p:sp>
      <p:sp>
        <p:nvSpPr>
          <p:cNvPr name="TextBox 9" id="9"/>
          <p:cNvSpPr txBox="true"/>
          <p:nvPr/>
        </p:nvSpPr>
        <p:spPr>
          <a:xfrm rot="0">
            <a:off x="1407800" y="3259216"/>
            <a:ext cx="15851500" cy="4650105"/>
          </a:xfrm>
          <a:prstGeom prst="rect">
            <a:avLst/>
          </a:prstGeom>
        </p:spPr>
        <p:txBody>
          <a:bodyPr anchor="t" rtlCol="false" tIns="0" lIns="0" bIns="0" rIns="0">
            <a:spAutoFit/>
          </a:bodyPr>
          <a:lstStyle/>
          <a:p>
            <a:pPr algn="l">
              <a:lnSpc>
                <a:spcPts val="4619"/>
              </a:lnSpc>
            </a:pPr>
            <a:r>
              <a:rPr lang="en-US" sz="3299">
                <a:solidFill>
                  <a:srgbClr val="000000"/>
                </a:solidFill>
                <a:latin typeface="Maven Pro"/>
                <a:ea typeface="Maven Pro"/>
                <a:cs typeface="Maven Pro"/>
                <a:sym typeface="Maven Pro"/>
              </a:rPr>
              <a:t>Chức năng chính: </a:t>
            </a:r>
          </a:p>
          <a:p>
            <a:pPr algn="l" marL="712468" indent="-356234" lvl="1">
              <a:lnSpc>
                <a:spcPts val="4619"/>
              </a:lnSpc>
              <a:buFont typeface="Arial"/>
              <a:buChar char="•"/>
            </a:pPr>
            <a:r>
              <a:rPr lang="en-US" sz="3299">
                <a:solidFill>
                  <a:srgbClr val="000000"/>
                </a:solidFill>
                <a:latin typeface="Maven Pro"/>
                <a:ea typeface="Maven Pro"/>
                <a:cs typeface="Maven Pro"/>
                <a:sym typeface="Maven Pro"/>
              </a:rPr>
              <a:t>Lọc đơn hàng:</a:t>
            </a:r>
          </a:p>
          <a:p>
            <a:pPr algn="l" marL="712468" indent="-356234" lvl="1">
              <a:lnSpc>
                <a:spcPts val="4619"/>
              </a:lnSpc>
              <a:buFont typeface="Arial"/>
              <a:buChar char="•"/>
            </a:pPr>
            <a:r>
              <a:rPr lang="en-US" sz="3299">
                <a:solidFill>
                  <a:srgbClr val="000000"/>
                </a:solidFill>
                <a:latin typeface="Maven Pro"/>
                <a:ea typeface="Maven Pro"/>
                <a:cs typeface="Maven Pro"/>
                <a:sym typeface="Maven Pro"/>
              </a:rPr>
              <a:t>Xem chi tiết đơn hàng: </a:t>
            </a:r>
          </a:p>
          <a:p>
            <a:pPr algn="l" marL="712468" indent="-356234" lvl="1">
              <a:lnSpc>
                <a:spcPts val="4619"/>
              </a:lnSpc>
              <a:buFont typeface="Arial"/>
              <a:buChar char="•"/>
            </a:pPr>
            <a:r>
              <a:rPr lang="en-US" sz="3299">
                <a:solidFill>
                  <a:srgbClr val="000000"/>
                </a:solidFill>
                <a:latin typeface="Maven Pro"/>
                <a:ea typeface="Maven Pro"/>
                <a:cs typeface="Maven Pro"/>
                <a:sym typeface="Maven Pro"/>
              </a:rPr>
              <a:t>Cập nhật trạng thái:</a:t>
            </a:r>
          </a:p>
          <a:p>
            <a:pPr algn="l">
              <a:lnSpc>
                <a:spcPts val="4619"/>
              </a:lnSpc>
            </a:pPr>
            <a:r>
              <a:rPr lang="en-US" sz="3299">
                <a:solidFill>
                  <a:srgbClr val="000000"/>
                </a:solidFill>
                <a:latin typeface="Maven Pro"/>
                <a:ea typeface="Maven Pro"/>
                <a:cs typeface="Maven Pro"/>
                <a:sym typeface="Maven Pro"/>
              </a:rPr>
              <a:t>Lý do không kiểm thử:</a:t>
            </a:r>
          </a:p>
          <a:p>
            <a:pPr algn="l" marL="712468" indent="-356234" lvl="1">
              <a:lnSpc>
                <a:spcPts val="4619"/>
              </a:lnSpc>
              <a:buFont typeface="Arial"/>
              <a:buChar char="•"/>
            </a:pPr>
            <a:r>
              <a:rPr lang="en-US" sz="3299">
                <a:solidFill>
                  <a:srgbClr val="000000"/>
                </a:solidFill>
                <a:latin typeface="Maven Pro"/>
                <a:ea typeface="Maven Pro"/>
                <a:cs typeface="Maven Pro"/>
                <a:sym typeface="Maven Pro"/>
              </a:rPr>
              <a:t>Mức độ ổn định cao: </a:t>
            </a:r>
          </a:p>
          <a:p>
            <a:pPr algn="l" marL="712468" indent="-356234" lvl="1">
              <a:lnSpc>
                <a:spcPts val="4619"/>
              </a:lnSpc>
              <a:buFont typeface="Arial"/>
              <a:buChar char="•"/>
            </a:pPr>
            <a:r>
              <a:rPr lang="en-US" sz="3299">
                <a:solidFill>
                  <a:srgbClr val="000000"/>
                </a:solidFill>
                <a:latin typeface="Maven Pro"/>
                <a:ea typeface="Maven Pro"/>
                <a:cs typeface="Maven Pro"/>
                <a:sym typeface="Maven Pro"/>
              </a:rPr>
              <a:t>Tính ưu tiên thấp: </a:t>
            </a:r>
          </a:p>
          <a:p>
            <a:pPr algn="l">
              <a:lnSpc>
                <a:spcPts val="4619"/>
              </a:lnSpc>
              <a:spcBef>
                <a:spcPct val="0"/>
              </a:spcBef>
            </a:pPr>
          </a:p>
        </p:txBody>
      </p:sp>
    </p:spTree>
  </p:cSld>
  <p:clrMapOvr>
    <a:masterClrMapping/>
  </p:clrMapOvr>
</p:sld>
</file>

<file path=ppt/slides/slide5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15353489" y="8540136"/>
            <a:ext cx="4602314" cy="3618569"/>
          </a:xfrm>
          <a:custGeom>
            <a:avLst/>
            <a:gdLst/>
            <a:ahLst/>
            <a:cxnLst/>
            <a:rect r="r" b="b" t="t" l="l"/>
            <a:pathLst>
              <a:path h="3618569" w="4602314">
                <a:moveTo>
                  <a:pt x="0" y="0"/>
                </a:moveTo>
                <a:lnTo>
                  <a:pt x="4602314" y="0"/>
                </a:lnTo>
                <a:lnTo>
                  <a:pt x="4602314" y="3618570"/>
                </a:lnTo>
                <a:lnTo>
                  <a:pt x="0" y="361857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false" flipV="false" rot="0">
            <a:off x="-674156" y="-1072630"/>
            <a:ext cx="4899948" cy="3068592"/>
          </a:xfrm>
          <a:custGeom>
            <a:avLst/>
            <a:gdLst/>
            <a:ahLst/>
            <a:cxnLst/>
            <a:rect r="r" b="b" t="t" l="l"/>
            <a:pathLst>
              <a:path h="3068592" w="4899948">
                <a:moveTo>
                  <a:pt x="0" y="0"/>
                </a:moveTo>
                <a:lnTo>
                  <a:pt x="4899948" y="0"/>
                </a:lnTo>
                <a:lnTo>
                  <a:pt x="4899948" y="3068592"/>
                </a:lnTo>
                <a:lnTo>
                  <a:pt x="0" y="306859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5" id="5"/>
          <p:cNvSpPr/>
          <p:nvPr/>
        </p:nvSpPr>
        <p:spPr>
          <a:xfrm flipH="false" flipV="false" rot="0">
            <a:off x="9144000" y="9258300"/>
            <a:ext cx="4076270" cy="2863579"/>
          </a:xfrm>
          <a:custGeom>
            <a:avLst/>
            <a:gdLst/>
            <a:ahLst/>
            <a:cxnLst/>
            <a:rect r="r" b="b" t="t" l="l"/>
            <a:pathLst>
              <a:path h="2863579" w="4076270">
                <a:moveTo>
                  <a:pt x="0" y="0"/>
                </a:moveTo>
                <a:lnTo>
                  <a:pt x="4076270" y="0"/>
                </a:lnTo>
                <a:lnTo>
                  <a:pt x="4076270" y="2863579"/>
                </a:lnTo>
                <a:lnTo>
                  <a:pt x="0" y="286357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6" id="6"/>
          <p:cNvSpPr/>
          <p:nvPr/>
        </p:nvSpPr>
        <p:spPr>
          <a:xfrm flipH="false" flipV="false" rot="0">
            <a:off x="5003948" y="-1890601"/>
            <a:ext cx="2892762" cy="2919301"/>
          </a:xfrm>
          <a:custGeom>
            <a:avLst/>
            <a:gdLst/>
            <a:ahLst/>
            <a:cxnLst/>
            <a:rect r="r" b="b" t="t" l="l"/>
            <a:pathLst>
              <a:path h="2919301" w="2892762">
                <a:moveTo>
                  <a:pt x="0" y="0"/>
                </a:moveTo>
                <a:lnTo>
                  <a:pt x="2892762" y="0"/>
                </a:lnTo>
                <a:lnTo>
                  <a:pt x="2892762" y="2919301"/>
                </a:lnTo>
                <a:lnTo>
                  <a:pt x="0" y="291930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7" id="7"/>
          <p:cNvSpPr/>
          <p:nvPr/>
        </p:nvSpPr>
        <p:spPr>
          <a:xfrm flipH="false" flipV="false" rot="-5282649">
            <a:off x="16004285" y="265374"/>
            <a:ext cx="4017207" cy="1370872"/>
          </a:xfrm>
          <a:custGeom>
            <a:avLst/>
            <a:gdLst/>
            <a:ahLst/>
            <a:cxnLst/>
            <a:rect r="r" b="b" t="t" l="l"/>
            <a:pathLst>
              <a:path h="1370872" w="4017207">
                <a:moveTo>
                  <a:pt x="0" y="0"/>
                </a:moveTo>
                <a:lnTo>
                  <a:pt x="4017207" y="0"/>
                </a:lnTo>
                <a:lnTo>
                  <a:pt x="4017207" y="1370872"/>
                </a:lnTo>
                <a:lnTo>
                  <a:pt x="0" y="137087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TextBox 8" id="8"/>
          <p:cNvSpPr txBox="true"/>
          <p:nvPr/>
        </p:nvSpPr>
        <p:spPr>
          <a:xfrm rot="0">
            <a:off x="1775818" y="4075685"/>
            <a:ext cx="8598145" cy="2326131"/>
          </a:xfrm>
          <a:prstGeom prst="rect">
            <a:avLst/>
          </a:prstGeom>
        </p:spPr>
        <p:txBody>
          <a:bodyPr anchor="t" rtlCol="false" tIns="0" lIns="0" bIns="0" rIns="0">
            <a:spAutoFit/>
          </a:bodyPr>
          <a:lstStyle/>
          <a:p>
            <a:pPr algn="l">
              <a:lnSpc>
                <a:spcPts val="8923"/>
              </a:lnSpc>
            </a:pPr>
            <a:r>
              <a:rPr lang="en-US" sz="9199" b="true">
                <a:solidFill>
                  <a:srgbClr val="000000"/>
                </a:solidFill>
                <a:latin typeface="Rokkitt Bold"/>
                <a:ea typeface="Rokkitt Bold"/>
                <a:cs typeface="Rokkitt Bold"/>
                <a:sym typeface="Rokkitt Bold"/>
              </a:rPr>
              <a:t>THIẾT KẾ KIỂM THỬ</a:t>
            </a:r>
          </a:p>
        </p:txBody>
      </p:sp>
      <p:sp>
        <p:nvSpPr>
          <p:cNvPr name="Freeform 9" id="9"/>
          <p:cNvSpPr/>
          <p:nvPr/>
        </p:nvSpPr>
        <p:spPr>
          <a:xfrm flipH="false" flipV="false" rot="0">
            <a:off x="11182135" y="1879538"/>
            <a:ext cx="5956731" cy="6527925"/>
          </a:xfrm>
          <a:custGeom>
            <a:avLst/>
            <a:gdLst/>
            <a:ahLst/>
            <a:cxnLst/>
            <a:rect r="r" b="b" t="t" l="l"/>
            <a:pathLst>
              <a:path h="6527925" w="5956731">
                <a:moveTo>
                  <a:pt x="0" y="0"/>
                </a:moveTo>
                <a:lnTo>
                  <a:pt x="5956731" y="0"/>
                </a:lnTo>
                <a:lnTo>
                  <a:pt x="5956731" y="6527924"/>
                </a:lnTo>
                <a:lnTo>
                  <a:pt x="0" y="6527924"/>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Tree>
  </p:cSld>
  <p:clrMapOvr>
    <a:masterClrMapping/>
  </p:clrMapOvr>
</p:sld>
</file>

<file path=ppt/slides/slide5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grpSp>
        <p:nvGrpSpPr>
          <p:cNvPr name="Group 3" id="3"/>
          <p:cNvGrpSpPr/>
          <p:nvPr/>
        </p:nvGrpSpPr>
        <p:grpSpPr>
          <a:xfrm rot="0">
            <a:off x="1028700" y="1261827"/>
            <a:ext cx="5038071" cy="3559266"/>
            <a:chOff x="0" y="0"/>
            <a:chExt cx="1048738" cy="740906"/>
          </a:xfrm>
        </p:grpSpPr>
        <p:sp>
          <p:nvSpPr>
            <p:cNvPr name="Freeform 4" id="4"/>
            <p:cNvSpPr/>
            <p:nvPr/>
          </p:nvSpPr>
          <p:spPr>
            <a:xfrm flipH="false" flipV="false" rot="0">
              <a:off x="0" y="0"/>
              <a:ext cx="1048738" cy="740906"/>
            </a:xfrm>
            <a:custGeom>
              <a:avLst/>
              <a:gdLst/>
              <a:ahLst/>
              <a:cxnLst/>
              <a:rect r="r" b="b" t="t" l="l"/>
              <a:pathLst>
                <a:path h="740906" w="1048738">
                  <a:moveTo>
                    <a:pt x="52247" y="0"/>
                  </a:moveTo>
                  <a:lnTo>
                    <a:pt x="996490" y="0"/>
                  </a:lnTo>
                  <a:cubicBezTo>
                    <a:pt x="1010347" y="0"/>
                    <a:pt x="1023636" y="5505"/>
                    <a:pt x="1033435" y="15303"/>
                  </a:cubicBezTo>
                  <a:cubicBezTo>
                    <a:pt x="1043233" y="25101"/>
                    <a:pt x="1048738" y="38390"/>
                    <a:pt x="1048738" y="52247"/>
                  </a:cubicBezTo>
                  <a:lnTo>
                    <a:pt x="1048738" y="688659"/>
                  </a:lnTo>
                  <a:cubicBezTo>
                    <a:pt x="1048738" y="717514"/>
                    <a:pt x="1025346" y="740906"/>
                    <a:pt x="996490" y="740906"/>
                  </a:cubicBezTo>
                  <a:lnTo>
                    <a:pt x="52247" y="740906"/>
                  </a:lnTo>
                  <a:cubicBezTo>
                    <a:pt x="23392" y="740906"/>
                    <a:pt x="0" y="717514"/>
                    <a:pt x="0" y="688659"/>
                  </a:cubicBezTo>
                  <a:lnTo>
                    <a:pt x="0" y="52247"/>
                  </a:lnTo>
                  <a:cubicBezTo>
                    <a:pt x="0" y="23392"/>
                    <a:pt x="23392" y="0"/>
                    <a:pt x="52247" y="0"/>
                  </a:cubicBezTo>
                  <a:close/>
                </a:path>
              </a:pathLst>
            </a:custGeom>
            <a:solidFill>
              <a:srgbClr val="8AB7E2"/>
            </a:solidFill>
            <a:ln w="19050" cap="rnd">
              <a:solidFill>
                <a:srgbClr val="000000"/>
              </a:solidFill>
              <a:prstDash val="solid"/>
              <a:round/>
            </a:ln>
          </p:spPr>
        </p:sp>
        <p:sp>
          <p:nvSpPr>
            <p:cNvPr name="TextBox 5" id="5"/>
            <p:cNvSpPr txBox="true"/>
            <p:nvPr/>
          </p:nvSpPr>
          <p:spPr>
            <a:xfrm>
              <a:off x="0" y="-38100"/>
              <a:ext cx="1048738" cy="779006"/>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1028700" y="5370657"/>
            <a:ext cx="5038071" cy="3559266"/>
            <a:chOff x="0" y="0"/>
            <a:chExt cx="1048738" cy="740906"/>
          </a:xfrm>
        </p:grpSpPr>
        <p:sp>
          <p:nvSpPr>
            <p:cNvPr name="Freeform 7" id="7"/>
            <p:cNvSpPr/>
            <p:nvPr/>
          </p:nvSpPr>
          <p:spPr>
            <a:xfrm flipH="false" flipV="false" rot="0">
              <a:off x="0" y="0"/>
              <a:ext cx="1048738" cy="740906"/>
            </a:xfrm>
            <a:custGeom>
              <a:avLst/>
              <a:gdLst/>
              <a:ahLst/>
              <a:cxnLst/>
              <a:rect r="r" b="b" t="t" l="l"/>
              <a:pathLst>
                <a:path h="740906" w="1048738">
                  <a:moveTo>
                    <a:pt x="52247" y="0"/>
                  </a:moveTo>
                  <a:lnTo>
                    <a:pt x="996490" y="0"/>
                  </a:lnTo>
                  <a:cubicBezTo>
                    <a:pt x="1010347" y="0"/>
                    <a:pt x="1023636" y="5505"/>
                    <a:pt x="1033435" y="15303"/>
                  </a:cubicBezTo>
                  <a:cubicBezTo>
                    <a:pt x="1043233" y="25101"/>
                    <a:pt x="1048738" y="38390"/>
                    <a:pt x="1048738" y="52247"/>
                  </a:cubicBezTo>
                  <a:lnTo>
                    <a:pt x="1048738" y="688659"/>
                  </a:lnTo>
                  <a:cubicBezTo>
                    <a:pt x="1048738" y="717514"/>
                    <a:pt x="1025346" y="740906"/>
                    <a:pt x="996490" y="740906"/>
                  </a:cubicBezTo>
                  <a:lnTo>
                    <a:pt x="52247" y="740906"/>
                  </a:lnTo>
                  <a:cubicBezTo>
                    <a:pt x="23392" y="740906"/>
                    <a:pt x="0" y="717514"/>
                    <a:pt x="0" y="688659"/>
                  </a:cubicBezTo>
                  <a:lnTo>
                    <a:pt x="0" y="52247"/>
                  </a:lnTo>
                  <a:cubicBezTo>
                    <a:pt x="0" y="23392"/>
                    <a:pt x="23392" y="0"/>
                    <a:pt x="52247" y="0"/>
                  </a:cubicBezTo>
                  <a:close/>
                </a:path>
              </a:pathLst>
            </a:custGeom>
            <a:solidFill>
              <a:srgbClr val="8AB7E2"/>
            </a:solidFill>
            <a:ln w="19050" cap="rnd">
              <a:solidFill>
                <a:srgbClr val="000000"/>
              </a:solidFill>
              <a:prstDash val="solid"/>
              <a:round/>
            </a:ln>
          </p:spPr>
        </p:sp>
        <p:sp>
          <p:nvSpPr>
            <p:cNvPr name="TextBox 8" id="8"/>
            <p:cNvSpPr txBox="true"/>
            <p:nvPr/>
          </p:nvSpPr>
          <p:spPr>
            <a:xfrm>
              <a:off x="0" y="-38100"/>
              <a:ext cx="1048738" cy="779006"/>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6692531" y="1261827"/>
            <a:ext cx="5038071" cy="3559266"/>
            <a:chOff x="0" y="0"/>
            <a:chExt cx="1048738" cy="740906"/>
          </a:xfrm>
        </p:grpSpPr>
        <p:sp>
          <p:nvSpPr>
            <p:cNvPr name="Freeform 10" id="10"/>
            <p:cNvSpPr/>
            <p:nvPr/>
          </p:nvSpPr>
          <p:spPr>
            <a:xfrm flipH="false" flipV="false" rot="0">
              <a:off x="0" y="0"/>
              <a:ext cx="1048738" cy="740906"/>
            </a:xfrm>
            <a:custGeom>
              <a:avLst/>
              <a:gdLst/>
              <a:ahLst/>
              <a:cxnLst/>
              <a:rect r="r" b="b" t="t" l="l"/>
              <a:pathLst>
                <a:path h="740906" w="1048738">
                  <a:moveTo>
                    <a:pt x="52247" y="0"/>
                  </a:moveTo>
                  <a:lnTo>
                    <a:pt x="996490" y="0"/>
                  </a:lnTo>
                  <a:cubicBezTo>
                    <a:pt x="1010347" y="0"/>
                    <a:pt x="1023636" y="5505"/>
                    <a:pt x="1033435" y="15303"/>
                  </a:cubicBezTo>
                  <a:cubicBezTo>
                    <a:pt x="1043233" y="25101"/>
                    <a:pt x="1048738" y="38390"/>
                    <a:pt x="1048738" y="52247"/>
                  </a:cubicBezTo>
                  <a:lnTo>
                    <a:pt x="1048738" y="688659"/>
                  </a:lnTo>
                  <a:cubicBezTo>
                    <a:pt x="1048738" y="717514"/>
                    <a:pt x="1025346" y="740906"/>
                    <a:pt x="996490" y="740906"/>
                  </a:cubicBezTo>
                  <a:lnTo>
                    <a:pt x="52247" y="740906"/>
                  </a:lnTo>
                  <a:cubicBezTo>
                    <a:pt x="23392" y="740906"/>
                    <a:pt x="0" y="717514"/>
                    <a:pt x="0" y="688659"/>
                  </a:cubicBezTo>
                  <a:lnTo>
                    <a:pt x="0" y="52247"/>
                  </a:lnTo>
                  <a:cubicBezTo>
                    <a:pt x="0" y="23392"/>
                    <a:pt x="23392" y="0"/>
                    <a:pt x="52247" y="0"/>
                  </a:cubicBezTo>
                  <a:close/>
                </a:path>
              </a:pathLst>
            </a:custGeom>
            <a:solidFill>
              <a:srgbClr val="8AB7E2"/>
            </a:solidFill>
            <a:ln w="19050" cap="rnd">
              <a:solidFill>
                <a:srgbClr val="000000"/>
              </a:solidFill>
              <a:prstDash val="solid"/>
              <a:round/>
            </a:ln>
          </p:spPr>
        </p:sp>
        <p:sp>
          <p:nvSpPr>
            <p:cNvPr name="TextBox 11" id="11"/>
            <p:cNvSpPr txBox="true"/>
            <p:nvPr/>
          </p:nvSpPr>
          <p:spPr>
            <a:xfrm>
              <a:off x="0" y="-38100"/>
              <a:ext cx="1048738" cy="779006"/>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6692531" y="5370657"/>
            <a:ext cx="5038071" cy="3559266"/>
            <a:chOff x="0" y="0"/>
            <a:chExt cx="1048738" cy="740906"/>
          </a:xfrm>
        </p:grpSpPr>
        <p:sp>
          <p:nvSpPr>
            <p:cNvPr name="Freeform 13" id="13"/>
            <p:cNvSpPr/>
            <p:nvPr/>
          </p:nvSpPr>
          <p:spPr>
            <a:xfrm flipH="false" flipV="false" rot="0">
              <a:off x="0" y="0"/>
              <a:ext cx="1048738" cy="740906"/>
            </a:xfrm>
            <a:custGeom>
              <a:avLst/>
              <a:gdLst/>
              <a:ahLst/>
              <a:cxnLst/>
              <a:rect r="r" b="b" t="t" l="l"/>
              <a:pathLst>
                <a:path h="740906" w="1048738">
                  <a:moveTo>
                    <a:pt x="52247" y="0"/>
                  </a:moveTo>
                  <a:lnTo>
                    <a:pt x="996490" y="0"/>
                  </a:lnTo>
                  <a:cubicBezTo>
                    <a:pt x="1010347" y="0"/>
                    <a:pt x="1023636" y="5505"/>
                    <a:pt x="1033435" y="15303"/>
                  </a:cubicBezTo>
                  <a:cubicBezTo>
                    <a:pt x="1043233" y="25101"/>
                    <a:pt x="1048738" y="38390"/>
                    <a:pt x="1048738" y="52247"/>
                  </a:cubicBezTo>
                  <a:lnTo>
                    <a:pt x="1048738" y="688659"/>
                  </a:lnTo>
                  <a:cubicBezTo>
                    <a:pt x="1048738" y="717514"/>
                    <a:pt x="1025346" y="740906"/>
                    <a:pt x="996490" y="740906"/>
                  </a:cubicBezTo>
                  <a:lnTo>
                    <a:pt x="52247" y="740906"/>
                  </a:lnTo>
                  <a:cubicBezTo>
                    <a:pt x="23392" y="740906"/>
                    <a:pt x="0" y="717514"/>
                    <a:pt x="0" y="688659"/>
                  </a:cubicBezTo>
                  <a:lnTo>
                    <a:pt x="0" y="52247"/>
                  </a:lnTo>
                  <a:cubicBezTo>
                    <a:pt x="0" y="23392"/>
                    <a:pt x="23392" y="0"/>
                    <a:pt x="52247" y="0"/>
                  </a:cubicBezTo>
                  <a:close/>
                </a:path>
              </a:pathLst>
            </a:custGeom>
            <a:solidFill>
              <a:srgbClr val="8AB7E2"/>
            </a:solidFill>
            <a:ln w="19050" cap="rnd">
              <a:solidFill>
                <a:srgbClr val="000000"/>
              </a:solidFill>
              <a:prstDash val="solid"/>
              <a:round/>
            </a:ln>
          </p:spPr>
        </p:sp>
        <p:sp>
          <p:nvSpPr>
            <p:cNvPr name="TextBox 14" id="14"/>
            <p:cNvSpPr txBox="true"/>
            <p:nvPr/>
          </p:nvSpPr>
          <p:spPr>
            <a:xfrm>
              <a:off x="0" y="-38100"/>
              <a:ext cx="1048738" cy="779006"/>
            </a:xfrm>
            <a:prstGeom prst="rect">
              <a:avLst/>
            </a:prstGeom>
          </p:spPr>
          <p:txBody>
            <a:bodyPr anchor="ctr" rtlCol="false" tIns="50800" lIns="50800" bIns="50800" rIns="50800"/>
            <a:lstStyle/>
            <a:p>
              <a:pPr algn="ctr">
                <a:lnSpc>
                  <a:spcPts val="2659"/>
                </a:lnSpc>
              </a:pPr>
            </a:p>
          </p:txBody>
        </p:sp>
      </p:grpSp>
      <p:grpSp>
        <p:nvGrpSpPr>
          <p:cNvPr name="Group 15" id="15"/>
          <p:cNvGrpSpPr/>
          <p:nvPr/>
        </p:nvGrpSpPr>
        <p:grpSpPr>
          <a:xfrm rot="0">
            <a:off x="1028700" y="1261827"/>
            <a:ext cx="5038071" cy="668736"/>
            <a:chOff x="0" y="0"/>
            <a:chExt cx="1048738" cy="139206"/>
          </a:xfrm>
        </p:grpSpPr>
        <p:sp>
          <p:nvSpPr>
            <p:cNvPr name="Freeform 16" id="16"/>
            <p:cNvSpPr/>
            <p:nvPr/>
          </p:nvSpPr>
          <p:spPr>
            <a:xfrm flipH="false" flipV="false" rot="0">
              <a:off x="0" y="0"/>
              <a:ext cx="1048738" cy="139206"/>
            </a:xfrm>
            <a:custGeom>
              <a:avLst/>
              <a:gdLst/>
              <a:ahLst/>
              <a:cxnLst/>
              <a:rect r="r" b="b" t="t" l="l"/>
              <a:pathLst>
                <a:path h="139206" w="1048738">
                  <a:moveTo>
                    <a:pt x="26124" y="0"/>
                  </a:moveTo>
                  <a:lnTo>
                    <a:pt x="1022614" y="0"/>
                  </a:lnTo>
                  <a:cubicBezTo>
                    <a:pt x="1029542" y="0"/>
                    <a:pt x="1036187" y="2752"/>
                    <a:pt x="1041086" y="7651"/>
                  </a:cubicBezTo>
                  <a:cubicBezTo>
                    <a:pt x="1045985" y="12551"/>
                    <a:pt x="1048738" y="19195"/>
                    <a:pt x="1048738" y="26124"/>
                  </a:cubicBezTo>
                  <a:lnTo>
                    <a:pt x="1048738" y="113082"/>
                  </a:lnTo>
                  <a:cubicBezTo>
                    <a:pt x="1048738" y="127510"/>
                    <a:pt x="1037042" y="139206"/>
                    <a:pt x="1022614" y="139206"/>
                  </a:cubicBezTo>
                  <a:lnTo>
                    <a:pt x="26124" y="139206"/>
                  </a:lnTo>
                  <a:cubicBezTo>
                    <a:pt x="19195" y="139206"/>
                    <a:pt x="12551" y="136454"/>
                    <a:pt x="7651" y="131554"/>
                  </a:cubicBezTo>
                  <a:cubicBezTo>
                    <a:pt x="2752" y="126655"/>
                    <a:pt x="0" y="120011"/>
                    <a:pt x="0" y="113082"/>
                  </a:cubicBezTo>
                  <a:lnTo>
                    <a:pt x="0" y="26124"/>
                  </a:lnTo>
                  <a:cubicBezTo>
                    <a:pt x="0" y="11696"/>
                    <a:pt x="11696" y="0"/>
                    <a:pt x="26124" y="0"/>
                  </a:cubicBezTo>
                  <a:close/>
                </a:path>
              </a:pathLst>
            </a:custGeom>
            <a:solidFill>
              <a:srgbClr val="FFFFFF"/>
            </a:solidFill>
            <a:ln w="19050" cap="sq">
              <a:solidFill>
                <a:srgbClr val="000000"/>
              </a:solidFill>
              <a:prstDash val="solid"/>
              <a:miter/>
            </a:ln>
          </p:spPr>
        </p:sp>
        <p:sp>
          <p:nvSpPr>
            <p:cNvPr name="TextBox 17" id="17"/>
            <p:cNvSpPr txBox="true"/>
            <p:nvPr/>
          </p:nvSpPr>
          <p:spPr>
            <a:xfrm>
              <a:off x="0" y="-38100"/>
              <a:ext cx="1048738" cy="177306"/>
            </a:xfrm>
            <a:prstGeom prst="rect">
              <a:avLst/>
            </a:prstGeom>
          </p:spPr>
          <p:txBody>
            <a:bodyPr anchor="ctr" rtlCol="false" tIns="50800" lIns="50800" bIns="50800" rIns="50800"/>
            <a:lstStyle/>
            <a:p>
              <a:pPr algn="ctr">
                <a:lnSpc>
                  <a:spcPts val="2659"/>
                </a:lnSpc>
              </a:pPr>
            </a:p>
          </p:txBody>
        </p:sp>
      </p:grpSp>
      <p:grpSp>
        <p:nvGrpSpPr>
          <p:cNvPr name="Group 18" id="18"/>
          <p:cNvGrpSpPr/>
          <p:nvPr/>
        </p:nvGrpSpPr>
        <p:grpSpPr>
          <a:xfrm rot="0">
            <a:off x="1028700" y="5370657"/>
            <a:ext cx="5038071" cy="668736"/>
            <a:chOff x="0" y="0"/>
            <a:chExt cx="1048738" cy="139206"/>
          </a:xfrm>
        </p:grpSpPr>
        <p:sp>
          <p:nvSpPr>
            <p:cNvPr name="Freeform 19" id="19"/>
            <p:cNvSpPr/>
            <p:nvPr/>
          </p:nvSpPr>
          <p:spPr>
            <a:xfrm flipH="false" flipV="false" rot="0">
              <a:off x="0" y="0"/>
              <a:ext cx="1048738" cy="139206"/>
            </a:xfrm>
            <a:custGeom>
              <a:avLst/>
              <a:gdLst/>
              <a:ahLst/>
              <a:cxnLst/>
              <a:rect r="r" b="b" t="t" l="l"/>
              <a:pathLst>
                <a:path h="139206" w="1048738">
                  <a:moveTo>
                    <a:pt x="26124" y="0"/>
                  </a:moveTo>
                  <a:lnTo>
                    <a:pt x="1022614" y="0"/>
                  </a:lnTo>
                  <a:cubicBezTo>
                    <a:pt x="1029542" y="0"/>
                    <a:pt x="1036187" y="2752"/>
                    <a:pt x="1041086" y="7651"/>
                  </a:cubicBezTo>
                  <a:cubicBezTo>
                    <a:pt x="1045985" y="12551"/>
                    <a:pt x="1048738" y="19195"/>
                    <a:pt x="1048738" y="26124"/>
                  </a:cubicBezTo>
                  <a:lnTo>
                    <a:pt x="1048738" y="113082"/>
                  </a:lnTo>
                  <a:cubicBezTo>
                    <a:pt x="1048738" y="127510"/>
                    <a:pt x="1037042" y="139206"/>
                    <a:pt x="1022614" y="139206"/>
                  </a:cubicBezTo>
                  <a:lnTo>
                    <a:pt x="26124" y="139206"/>
                  </a:lnTo>
                  <a:cubicBezTo>
                    <a:pt x="19195" y="139206"/>
                    <a:pt x="12551" y="136454"/>
                    <a:pt x="7651" y="131554"/>
                  </a:cubicBezTo>
                  <a:cubicBezTo>
                    <a:pt x="2752" y="126655"/>
                    <a:pt x="0" y="120011"/>
                    <a:pt x="0" y="113082"/>
                  </a:cubicBezTo>
                  <a:lnTo>
                    <a:pt x="0" y="26124"/>
                  </a:lnTo>
                  <a:cubicBezTo>
                    <a:pt x="0" y="11696"/>
                    <a:pt x="11696" y="0"/>
                    <a:pt x="26124" y="0"/>
                  </a:cubicBezTo>
                  <a:close/>
                </a:path>
              </a:pathLst>
            </a:custGeom>
            <a:solidFill>
              <a:srgbClr val="FFFFFF"/>
            </a:solidFill>
            <a:ln w="19050" cap="sq">
              <a:solidFill>
                <a:srgbClr val="000000"/>
              </a:solidFill>
              <a:prstDash val="solid"/>
              <a:miter/>
            </a:ln>
          </p:spPr>
        </p:sp>
        <p:sp>
          <p:nvSpPr>
            <p:cNvPr name="TextBox 20" id="20"/>
            <p:cNvSpPr txBox="true"/>
            <p:nvPr/>
          </p:nvSpPr>
          <p:spPr>
            <a:xfrm>
              <a:off x="0" y="-38100"/>
              <a:ext cx="1048738" cy="177306"/>
            </a:xfrm>
            <a:prstGeom prst="rect">
              <a:avLst/>
            </a:prstGeom>
          </p:spPr>
          <p:txBody>
            <a:bodyPr anchor="ctr" rtlCol="false" tIns="50800" lIns="50800" bIns="50800" rIns="50800"/>
            <a:lstStyle/>
            <a:p>
              <a:pPr algn="ctr">
                <a:lnSpc>
                  <a:spcPts val="2659"/>
                </a:lnSpc>
              </a:pPr>
            </a:p>
          </p:txBody>
        </p:sp>
      </p:grpSp>
      <p:grpSp>
        <p:nvGrpSpPr>
          <p:cNvPr name="Group 21" id="21"/>
          <p:cNvGrpSpPr/>
          <p:nvPr/>
        </p:nvGrpSpPr>
        <p:grpSpPr>
          <a:xfrm rot="0">
            <a:off x="6692531" y="1261827"/>
            <a:ext cx="5038071" cy="668736"/>
            <a:chOff x="0" y="0"/>
            <a:chExt cx="1048738" cy="139206"/>
          </a:xfrm>
        </p:grpSpPr>
        <p:sp>
          <p:nvSpPr>
            <p:cNvPr name="Freeform 22" id="22"/>
            <p:cNvSpPr/>
            <p:nvPr/>
          </p:nvSpPr>
          <p:spPr>
            <a:xfrm flipH="false" flipV="false" rot="0">
              <a:off x="0" y="0"/>
              <a:ext cx="1048738" cy="139206"/>
            </a:xfrm>
            <a:custGeom>
              <a:avLst/>
              <a:gdLst/>
              <a:ahLst/>
              <a:cxnLst/>
              <a:rect r="r" b="b" t="t" l="l"/>
              <a:pathLst>
                <a:path h="139206" w="1048738">
                  <a:moveTo>
                    <a:pt x="26124" y="0"/>
                  </a:moveTo>
                  <a:lnTo>
                    <a:pt x="1022614" y="0"/>
                  </a:lnTo>
                  <a:cubicBezTo>
                    <a:pt x="1029542" y="0"/>
                    <a:pt x="1036187" y="2752"/>
                    <a:pt x="1041086" y="7651"/>
                  </a:cubicBezTo>
                  <a:cubicBezTo>
                    <a:pt x="1045985" y="12551"/>
                    <a:pt x="1048738" y="19195"/>
                    <a:pt x="1048738" y="26124"/>
                  </a:cubicBezTo>
                  <a:lnTo>
                    <a:pt x="1048738" y="113082"/>
                  </a:lnTo>
                  <a:cubicBezTo>
                    <a:pt x="1048738" y="127510"/>
                    <a:pt x="1037042" y="139206"/>
                    <a:pt x="1022614" y="139206"/>
                  </a:cubicBezTo>
                  <a:lnTo>
                    <a:pt x="26124" y="139206"/>
                  </a:lnTo>
                  <a:cubicBezTo>
                    <a:pt x="19195" y="139206"/>
                    <a:pt x="12551" y="136454"/>
                    <a:pt x="7651" y="131554"/>
                  </a:cubicBezTo>
                  <a:cubicBezTo>
                    <a:pt x="2752" y="126655"/>
                    <a:pt x="0" y="120011"/>
                    <a:pt x="0" y="113082"/>
                  </a:cubicBezTo>
                  <a:lnTo>
                    <a:pt x="0" y="26124"/>
                  </a:lnTo>
                  <a:cubicBezTo>
                    <a:pt x="0" y="11696"/>
                    <a:pt x="11696" y="0"/>
                    <a:pt x="26124" y="0"/>
                  </a:cubicBezTo>
                  <a:close/>
                </a:path>
              </a:pathLst>
            </a:custGeom>
            <a:solidFill>
              <a:srgbClr val="FFFFFF"/>
            </a:solidFill>
            <a:ln w="19050" cap="sq">
              <a:solidFill>
                <a:srgbClr val="000000"/>
              </a:solidFill>
              <a:prstDash val="solid"/>
              <a:miter/>
            </a:ln>
          </p:spPr>
        </p:sp>
        <p:sp>
          <p:nvSpPr>
            <p:cNvPr name="TextBox 23" id="23"/>
            <p:cNvSpPr txBox="true"/>
            <p:nvPr/>
          </p:nvSpPr>
          <p:spPr>
            <a:xfrm>
              <a:off x="0" y="-38100"/>
              <a:ext cx="1048738" cy="177306"/>
            </a:xfrm>
            <a:prstGeom prst="rect">
              <a:avLst/>
            </a:prstGeom>
          </p:spPr>
          <p:txBody>
            <a:bodyPr anchor="ctr" rtlCol="false" tIns="50800" lIns="50800" bIns="50800" rIns="50800"/>
            <a:lstStyle/>
            <a:p>
              <a:pPr algn="ctr">
                <a:lnSpc>
                  <a:spcPts val="2659"/>
                </a:lnSpc>
              </a:pPr>
            </a:p>
          </p:txBody>
        </p:sp>
      </p:grpSp>
      <p:grpSp>
        <p:nvGrpSpPr>
          <p:cNvPr name="Group 24" id="24"/>
          <p:cNvGrpSpPr/>
          <p:nvPr/>
        </p:nvGrpSpPr>
        <p:grpSpPr>
          <a:xfrm rot="0">
            <a:off x="6692531" y="5370657"/>
            <a:ext cx="5038071" cy="668736"/>
            <a:chOff x="0" y="0"/>
            <a:chExt cx="1048738" cy="139206"/>
          </a:xfrm>
        </p:grpSpPr>
        <p:sp>
          <p:nvSpPr>
            <p:cNvPr name="Freeform 25" id="25"/>
            <p:cNvSpPr/>
            <p:nvPr/>
          </p:nvSpPr>
          <p:spPr>
            <a:xfrm flipH="false" flipV="false" rot="0">
              <a:off x="0" y="0"/>
              <a:ext cx="1048738" cy="139206"/>
            </a:xfrm>
            <a:custGeom>
              <a:avLst/>
              <a:gdLst/>
              <a:ahLst/>
              <a:cxnLst/>
              <a:rect r="r" b="b" t="t" l="l"/>
              <a:pathLst>
                <a:path h="139206" w="1048738">
                  <a:moveTo>
                    <a:pt x="26124" y="0"/>
                  </a:moveTo>
                  <a:lnTo>
                    <a:pt x="1022614" y="0"/>
                  </a:lnTo>
                  <a:cubicBezTo>
                    <a:pt x="1029542" y="0"/>
                    <a:pt x="1036187" y="2752"/>
                    <a:pt x="1041086" y="7651"/>
                  </a:cubicBezTo>
                  <a:cubicBezTo>
                    <a:pt x="1045985" y="12551"/>
                    <a:pt x="1048738" y="19195"/>
                    <a:pt x="1048738" y="26124"/>
                  </a:cubicBezTo>
                  <a:lnTo>
                    <a:pt x="1048738" y="113082"/>
                  </a:lnTo>
                  <a:cubicBezTo>
                    <a:pt x="1048738" y="127510"/>
                    <a:pt x="1037042" y="139206"/>
                    <a:pt x="1022614" y="139206"/>
                  </a:cubicBezTo>
                  <a:lnTo>
                    <a:pt x="26124" y="139206"/>
                  </a:lnTo>
                  <a:cubicBezTo>
                    <a:pt x="19195" y="139206"/>
                    <a:pt x="12551" y="136454"/>
                    <a:pt x="7651" y="131554"/>
                  </a:cubicBezTo>
                  <a:cubicBezTo>
                    <a:pt x="2752" y="126655"/>
                    <a:pt x="0" y="120011"/>
                    <a:pt x="0" y="113082"/>
                  </a:cubicBezTo>
                  <a:lnTo>
                    <a:pt x="0" y="26124"/>
                  </a:lnTo>
                  <a:cubicBezTo>
                    <a:pt x="0" y="11696"/>
                    <a:pt x="11696" y="0"/>
                    <a:pt x="26124" y="0"/>
                  </a:cubicBezTo>
                  <a:close/>
                </a:path>
              </a:pathLst>
            </a:custGeom>
            <a:solidFill>
              <a:srgbClr val="FFFFFF"/>
            </a:solidFill>
            <a:ln w="19050" cap="sq">
              <a:solidFill>
                <a:srgbClr val="000000"/>
              </a:solidFill>
              <a:prstDash val="solid"/>
              <a:miter/>
            </a:ln>
          </p:spPr>
        </p:sp>
        <p:sp>
          <p:nvSpPr>
            <p:cNvPr name="TextBox 26" id="26"/>
            <p:cNvSpPr txBox="true"/>
            <p:nvPr/>
          </p:nvSpPr>
          <p:spPr>
            <a:xfrm>
              <a:off x="0" y="-38100"/>
              <a:ext cx="1048738" cy="177306"/>
            </a:xfrm>
            <a:prstGeom prst="rect">
              <a:avLst/>
            </a:prstGeom>
          </p:spPr>
          <p:txBody>
            <a:bodyPr anchor="ctr" rtlCol="false" tIns="50800" lIns="50800" bIns="50800" rIns="50800"/>
            <a:lstStyle/>
            <a:p>
              <a:pPr algn="ctr">
                <a:lnSpc>
                  <a:spcPts val="2659"/>
                </a:lnSpc>
              </a:pPr>
            </a:p>
          </p:txBody>
        </p:sp>
      </p:grpSp>
      <p:sp>
        <p:nvSpPr>
          <p:cNvPr name="Freeform 27" id="27"/>
          <p:cNvSpPr/>
          <p:nvPr/>
        </p:nvSpPr>
        <p:spPr>
          <a:xfrm flipH="false" flipV="false" rot="0">
            <a:off x="13311752" y="1820230"/>
            <a:ext cx="3032484" cy="6646539"/>
          </a:xfrm>
          <a:custGeom>
            <a:avLst/>
            <a:gdLst/>
            <a:ahLst/>
            <a:cxnLst/>
            <a:rect r="r" b="b" t="t" l="l"/>
            <a:pathLst>
              <a:path h="6646539" w="3032484">
                <a:moveTo>
                  <a:pt x="0" y="0"/>
                </a:moveTo>
                <a:lnTo>
                  <a:pt x="3032483" y="0"/>
                </a:lnTo>
                <a:lnTo>
                  <a:pt x="3032483" y="6646540"/>
                </a:lnTo>
                <a:lnTo>
                  <a:pt x="0" y="664654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28" id="28"/>
          <p:cNvSpPr txBox="true"/>
          <p:nvPr/>
        </p:nvSpPr>
        <p:spPr>
          <a:xfrm rot="0">
            <a:off x="1345712" y="1452532"/>
            <a:ext cx="3739422" cy="313501"/>
          </a:xfrm>
          <a:prstGeom prst="rect">
            <a:avLst/>
          </a:prstGeom>
        </p:spPr>
        <p:txBody>
          <a:bodyPr anchor="t" rtlCol="false" tIns="0" lIns="0" bIns="0" rIns="0">
            <a:spAutoFit/>
          </a:bodyPr>
          <a:lstStyle/>
          <a:p>
            <a:pPr algn="l">
              <a:lnSpc>
                <a:spcPts val="2495"/>
              </a:lnSpc>
            </a:pPr>
            <a:r>
              <a:rPr lang="en-US" sz="2132">
                <a:solidFill>
                  <a:srgbClr val="000000"/>
                </a:solidFill>
                <a:latin typeface="DM Sans"/>
                <a:ea typeface="DM Sans"/>
                <a:cs typeface="DM Sans"/>
                <a:sym typeface="DM Sans"/>
              </a:rPr>
              <a:t>TEST CASE REVIEW CHECLIST</a:t>
            </a:r>
          </a:p>
        </p:txBody>
      </p:sp>
      <p:sp>
        <p:nvSpPr>
          <p:cNvPr name="TextBox 29" id="29"/>
          <p:cNvSpPr txBox="true"/>
          <p:nvPr/>
        </p:nvSpPr>
        <p:spPr>
          <a:xfrm rot="0">
            <a:off x="7062826" y="1452532"/>
            <a:ext cx="3739422" cy="313501"/>
          </a:xfrm>
          <a:prstGeom prst="rect">
            <a:avLst/>
          </a:prstGeom>
        </p:spPr>
        <p:txBody>
          <a:bodyPr anchor="t" rtlCol="false" tIns="0" lIns="0" bIns="0" rIns="0">
            <a:spAutoFit/>
          </a:bodyPr>
          <a:lstStyle/>
          <a:p>
            <a:pPr algn="l">
              <a:lnSpc>
                <a:spcPts val="2495"/>
              </a:lnSpc>
            </a:pPr>
            <a:r>
              <a:rPr lang="en-US" sz="2132">
                <a:solidFill>
                  <a:srgbClr val="000000"/>
                </a:solidFill>
                <a:latin typeface="DM Sans"/>
                <a:ea typeface="DM Sans"/>
                <a:cs typeface="DM Sans"/>
                <a:sym typeface="DM Sans"/>
              </a:rPr>
              <a:t>ĐẶC TẢ USE CASE</a:t>
            </a:r>
          </a:p>
        </p:txBody>
      </p:sp>
      <p:sp>
        <p:nvSpPr>
          <p:cNvPr name="TextBox 30" id="30"/>
          <p:cNvSpPr txBox="true"/>
          <p:nvPr/>
        </p:nvSpPr>
        <p:spPr>
          <a:xfrm rot="0">
            <a:off x="1345712" y="5554049"/>
            <a:ext cx="4137951" cy="313501"/>
          </a:xfrm>
          <a:prstGeom prst="rect">
            <a:avLst/>
          </a:prstGeom>
        </p:spPr>
        <p:txBody>
          <a:bodyPr anchor="t" rtlCol="false" tIns="0" lIns="0" bIns="0" rIns="0">
            <a:spAutoFit/>
          </a:bodyPr>
          <a:lstStyle/>
          <a:p>
            <a:pPr algn="l">
              <a:lnSpc>
                <a:spcPts val="2495"/>
              </a:lnSpc>
            </a:pPr>
            <a:r>
              <a:rPr lang="en-US" sz="2132">
                <a:solidFill>
                  <a:srgbClr val="000000"/>
                </a:solidFill>
                <a:latin typeface="DM Sans"/>
                <a:ea typeface="DM Sans"/>
                <a:cs typeface="DM Sans"/>
                <a:sym typeface="DM Sans"/>
              </a:rPr>
              <a:t>TEST DESIGN</a:t>
            </a:r>
          </a:p>
        </p:txBody>
      </p:sp>
      <p:sp>
        <p:nvSpPr>
          <p:cNvPr name="TextBox 31" id="31"/>
          <p:cNvSpPr txBox="true"/>
          <p:nvPr/>
        </p:nvSpPr>
        <p:spPr>
          <a:xfrm rot="0">
            <a:off x="7062826" y="5554049"/>
            <a:ext cx="3558025" cy="313501"/>
          </a:xfrm>
          <a:prstGeom prst="rect">
            <a:avLst/>
          </a:prstGeom>
        </p:spPr>
        <p:txBody>
          <a:bodyPr anchor="t" rtlCol="false" tIns="0" lIns="0" bIns="0" rIns="0">
            <a:spAutoFit/>
          </a:bodyPr>
          <a:lstStyle/>
          <a:p>
            <a:pPr algn="l">
              <a:lnSpc>
                <a:spcPts val="2495"/>
              </a:lnSpc>
            </a:pPr>
            <a:r>
              <a:rPr lang="en-US" sz="2132">
                <a:solidFill>
                  <a:srgbClr val="000000"/>
                </a:solidFill>
                <a:latin typeface="DM Sans"/>
                <a:ea typeface="DM Sans"/>
                <a:cs typeface="DM Sans"/>
                <a:sym typeface="DM Sans"/>
              </a:rPr>
              <a:t>TEST DESIGN WORKFLOW</a:t>
            </a:r>
          </a:p>
        </p:txBody>
      </p:sp>
      <p:sp>
        <p:nvSpPr>
          <p:cNvPr name="TextBox 32" id="32"/>
          <p:cNvSpPr txBox="true"/>
          <p:nvPr/>
        </p:nvSpPr>
        <p:spPr>
          <a:xfrm rot="0">
            <a:off x="1345712" y="2130588"/>
            <a:ext cx="4137951" cy="2398395"/>
          </a:xfrm>
          <a:prstGeom prst="rect">
            <a:avLst/>
          </a:prstGeom>
        </p:spPr>
        <p:txBody>
          <a:bodyPr anchor="t" rtlCol="false" tIns="0" lIns="0" bIns="0" rIns="0">
            <a:spAutoFit/>
          </a:bodyPr>
          <a:lstStyle/>
          <a:p>
            <a:pPr algn="l" marL="0" indent="0" lvl="0">
              <a:lnSpc>
                <a:spcPts val="2160"/>
              </a:lnSpc>
              <a:spcBef>
                <a:spcPct val="0"/>
              </a:spcBef>
            </a:pPr>
            <a:r>
              <a:rPr lang="en-US" sz="1600" spc="96">
                <a:solidFill>
                  <a:srgbClr val="000000"/>
                </a:solidFill>
                <a:latin typeface="DM Sans"/>
                <a:ea typeface="DM Sans"/>
                <a:cs typeface="DM Sans"/>
                <a:sym typeface="DM Sans"/>
              </a:rPr>
              <a:t>Test Case Review Checklist là danh sách kiểm tra các tiêu chí cần đánh giá khi xem xét một test case. Nó giúp đảm bảo rằng test case được viết đầy đủ, rõ ràng, chính xác và đáp ứng yêu cầu kiểm thử, bao gồm các yếu tố như phạm vi kiểm thử, điều kiện đầu vào, kết quả mong đợi, và khả năng tái sử dụng.</a:t>
            </a:r>
          </a:p>
        </p:txBody>
      </p:sp>
      <p:sp>
        <p:nvSpPr>
          <p:cNvPr name="TextBox 33" id="33"/>
          <p:cNvSpPr txBox="true"/>
          <p:nvPr/>
        </p:nvSpPr>
        <p:spPr>
          <a:xfrm rot="0">
            <a:off x="7062826" y="1997238"/>
            <a:ext cx="4137951" cy="2665095"/>
          </a:xfrm>
          <a:prstGeom prst="rect">
            <a:avLst/>
          </a:prstGeom>
        </p:spPr>
        <p:txBody>
          <a:bodyPr anchor="t" rtlCol="false" tIns="0" lIns="0" bIns="0" rIns="0">
            <a:spAutoFit/>
          </a:bodyPr>
          <a:lstStyle/>
          <a:p>
            <a:pPr algn="l">
              <a:lnSpc>
                <a:spcPts val="2160"/>
              </a:lnSpc>
            </a:pPr>
          </a:p>
          <a:p>
            <a:pPr algn="l">
              <a:lnSpc>
                <a:spcPts val="2160"/>
              </a:lnSpc>
            </a:pPr>
            <a:r>
              <a:rPr lang="en-US" sz="1600" spc="96">
                <a:solidFill>
                  <a:srgbClr val="000000"/>
                </a:solidFill>
                <a:latin typeface="DM Sans"/>
                <a:ea typeface="DM Sans"/>
                <a:cs typeface="DM Sans"/>
                <a:sym typeface="DM Sans"/>
              </a:rPr>
              <a:t>Đặc tả Use Case là tài liệu mô tả chi tiết cách một hệ thống thực hiện một chức năng cụ thể thông qua sự tương tác giữa người dùng (hoặc tác nhân) và hệ thống. Nó bao gồm mục tiêu, luồng hoạt động, điều kiện đầu vào, kết quả mong đợi, và các ngoại lệ.</a:t>
            </a:r>
          </a:p>
          <a:p>
            <a:pPr algn="l">
              <a:lnSpc>
                <a:spcPts val="2160"/>
              </a:lnSpc>
            </a:pPr>
            <a:r>
              <a:rPr lang="en-US" sz="1600" spc="96">
                <a:solidFill>
                  <a:srgbClr val="000000"/>
                </a:solidFill>
                <a:latin typeface="DM Sans"/>
                <a:ea typeface="DM Sans"/>
                <a:cs typeface="DM Sans"/>
                <a:sym typeface="DM Sans"/>
              </a:rPr>
              <a:t>4o</a:t>
            </a:r>
          </a:p>
          <a:p>
            <a:pPr algn="l" marL="0" indent="0" lvl="0">
              <a:lnSpc>
                <a:spcPts val="2160"/>
              </a:lnSpc>
              <a:spcBef>
                <a:spcPct val="0"/>
              </a:spcBef>
            </a:pPr>
          </a:p>
        </p:txBody>
      </p:sp>
      <p:sp>
        <p:nvSpPr>
          <p:cNvPr name="TextBox 34" id="34"/>
          <p:cNvSpPr txBox="true"/>
          <p:nvPr/>
        </p:nvSpPr>
        <p:spPr>
          <a:xfrm rot="0">
            <a:off x="7062826" y="6335075"/>
            <a:ext cx="4137951" cy="2131695"/>
          </a:xfrm>
          <a:prstGeom prst="rect">
            <a:avLst/>
          </a:prstGeom>
        </p:spPr>
        <p:txBody>
          <a:bodyPr anchor="t" rtlCol="false" tIns="0" lIns="0" bIns="0" rIns="0">
            <a:spAutoFit/>
          </a:bodyPr>
          <a:lstStyle/>
          <a:p>
            <a:pPr algn="l">
              <a:lnSpc>
                <a:spcPts val="2160"/>
              </a:lnSpc>
            </a:pPr>
            <a:r>
              <a:rPr lang="en-US" sz="1600" spc="96">
                <a:solidFill>
                  <a:srgbClr val="000000"/>
                </a:solidFill>
                <a:latin typeface="DM Sans"/>
                <a:ea typeface="DM Sans"/>
                <a:cs typeface="DM Sans"/>
                <a:sym typeface="DM Sans"/>
              </a:rPr>
              <a:t>Test Design Workflow là quy trình tổ chức các bước để thiết kế test case, bao gồm phân tích yêu cầu, chọn kỹ thuật kiểm thử, tạo test case, xác định dữ liệu kiểm thử và kiểm tra tính hợp lệ của các trường hợp kiểm thử.</a:t>
            </a:r>
          </a:p>
          <a:p>
            <a:pPr algn="l">
              <a:lnSpc>
                <a:spcPts val="2160"/>
              </a:lnSpc>
            </a:pPr>
          </a:p>
          <a:p>
            <a:pPr algn="l" marL="0" indent="0" lvl="0">
              <a:lnSpc>
                <a:spcPts val="2160"/>
              </a:lnSpc>
              <a:spcBef>
                <a:spcPct val="0"/>
              </a:spcBef>
            </a:pPr>
          </a:p>
        </p:txBody>
      </p:sp>
      <p:sp>
        <p:nvSpPr>
          <p:cNvPr name="TextBox 35" id="35"/>
          <p:cNvSpPr txBox="true"/>
          <p:nvPr/>
        </p:nvSpPr>
        <p:spPr>
          <a:xfrm rot="0">
            <a:off x="1345712" y="6487068"/>
            <a:ext cx="4137951" cy="2131695"/>
          </a:xfrm>
          <a:prstGeom prst="rect">
            <a:avLst/>
          </a:prstGeom>
        </p:spPr>
        <p:txBody>
          <a:bodyPr anchor="t" rtlCol="false" tIns="0" lIns="0" bIns="0" rIns="0">
            <a:spAutoFit/>
          </a:bodyPr>
          <a:lstStyle/>
          <a:p>
            <a:pPr algn="l" marL="0" indent="0" lvl="0">
              <a:lnSpc>
                <a:spcPts val="2160"/>
              </a:lnSpc>
              <a:spcBef>
                <a:spcPct val="0"/>
              </a:spcBef>
            </a:pPr>
            <a:r>
              <a:rPr lang="en-US" sz="1600" spc="96">
                <a:solidFill>
                  <a:srgbClr val="000000"/>
                </a:solidFill>
                <a:latin typeface="DM Sans"/>
                <a:ea typeface="DM Sans"/>
                <a:cs typeface="DM Sans"/>
                <a:sym typeface="DM Sans"/>
              </a:rPr>
              <a:t>Test Design là quá trình xác định và tạo ra các trường hợp kiểm thử (test cases) dựa trên yêu cầu phần mềm, nhằm đảm bảo hệ thống hoạt động đúng như mong đợi. Nó bao gồm việc chọn kỹ thuật kiểm thử, xác định dữ liệu đầu vào và dự đoán kết quả đầu ra.</a:t>
            </a:r>
          </a:p>
        </p:txBody>
      </p:sp>
      <p:sp>
        <p:nvSpPr>
          <p:cNvPr name="Freeform 36" id="36"/>
          <p:cNvSpPr/>
          <p:nvPr/>
        </p:nvSpPr>
        <p:spPr>
          <a:xfrm flipH="false" flipV="false" rot="-10800000">
            <a:off x="14827993" y="-1392447"/>
            <a:ext cx="4017146" cy="3158481"/>
          </a:xfrm>
          <a:custGeom>
            <a:avLst/>
            <a:gdLst/>
            <a:ahLst/>
            <a:cxnLst/>
            <a:rect r="r" b="b" t="t" l="l"/>
            <a:pathLst>
              <a:path h="3158481" w="4017146">
                <a:moveTo>
                  <a:pt x="0" y="0"/>
                </a:moveTo>
                <a:lnTo>
                  <a:pt x="4017147" y="0"/>
                </a:lnTo>
                <a:lnTo>
                  <a:pt x="4017147" y="3158481"/>
                </a:lnTo>
                <a:lnTo>
                  <a:pt x="0" y="315848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37" id="37"/>
          <p:cNvSpPr/>
          <p:nvPr/>
        </p:nvSpPr>
        <p:spPr>
          <a:xfrm flipH="false" flipV="false" rot="0">
            <a:off x="4580296" y="-1616873"/>
            <a:ext cx="4224468" cy="2645573"/>
          </a:xfrm>
          <a:custGeom>
            <a:avLst/>
            <a:gdLst/>
            <a:ahLst/>
            <a:cxnLst/>
            <a:rect r="r" b="b" t="t" l="l"/>
            <a:pathLst>
              <a:path h="2645573" w="4224468">
                <a:moveTo>
                  <a:pt x="0" y="0"/>
                </a:moveTo>
                <a:lnTo>
                  <a:pt x="4224469" y="0"/>
                </a:lnTo>
                <a:lnTo>
                  <a:pt x="4224469" y="2645573"/>
                </a:lnTo>
                <a:lnTo>
                  <a:pt x="0" y="264557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38" id="38"/>
          <p:cNvSpPr/>
          <p:nvPr/>
        </p:nvSpPr>
        <p:spPr>
          <a:xfrm flipH="false" flipV="false" rot="0">
            <a:off x="8285780" y="9560661"/>
            <a:ext cx="3169280" cy="2226419"/>
          </a:xfrm>
          <a:custGeom>
            <a:avLst/>
            <a:gdLst/>
            <a:ahLst/>
            <a:cxnLst/>
            <a:rect r="r" b="b" t="t" l="l"/>
            <a:pathLst>
              <a:path h="2226419" w="3169280">
                <a:moveTo>
                  <a:pt x="0" y="0"/>
                </a:moveTo>
                <a:lnTo>
                  <a:pt x="3169280" y="0"/>
                </a:lnTo>
                <a:lnTo>
                  <a:pt x="3169280" y="2226419"/>
                </a:lnTo>
                <a:lnTo>
                  <a:pt x="0" y="222641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39" id="39"/>
          <p:cNvSpPr/>
          <p:nvPr/>
        </p:nvSpPr>
        <p:spPr>
          <a:xfrm flipH="false" flipV="false" rot="-5400000">
            <a:off x="12134412" y="9245030"/>
            <a:ext cx="2892762" cy="2919301"/>
          </a:xfrm>
          <a:custGeom>
            <a:avLst/>
            <a:gdLst/>
            <a:ahLst/>
            <a:cxnLst/>
            <a:rect r="r" b="b" t="t" l="l"/>
            <a:pathLst>
              <a:path h="2919301" w="2892762">
                <a:moveTo>
                  <a:pt x="0" y="0"/>
                </a:moveTo>
                <a:lnTo>
                  <a:pt x="2892762" y="0"/>
                </a:lnTo>
                <a:lnTo>
                  <a:pt x="2892762" y="2919301"/>
                </a:lnTo>
                <a:lnTo>
                  <a:pt x="0" y="2919301"/>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40" id="40"/>
          <p:cNvSpPr/>
          <p:nvPr/>
        </p:nvSpPr>
        <p:spPr>
          <a:xfrm flipH="false" flipV="false" rot="0">
            <a:off x="-1558320" y="9093737"/>
            <a:ext cx="2587020" cy="2386526"/>
          </a:xfrm>
          <a:custGeom>
            <a:avLst/>
            <a:gdLst/>
            <a:ahLst/>
            <a:cxnLst/>
            <a:rect r="r" b="b" t="t" l="l"/>
            <a:pathLst>
              <a:path h="2386526" w="2587020">
                <a:moveTo>
                  <a:pt x="0" y="0"/>
                </a:moveTo>
                <a:lnTo>
                  <a:pt x="2587020" y="0"/>
                </a:lnTo>
                <a:lnTo>
                  <a:pt x="2587020" y="2386526"/>
                </a:lnTo>
                <a:lnTo>
                  <a:pt x="0" y="2386526"/>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a:ln cap="sq">
            <a:noFill/>
            <a:prstDash val="solid"/>
            <a:miter/>
          </a:ln>
        </p:spPr>
      </p:sp>
      <p:sp>
        <p:nvSpPr>
          <p:cNvPr name="Freeform 41" id="41"/>
          <p:cNvSpPr/>
          <p:nvPr/>
        </p:nvSpPr>
        <p:spPr>
          <a:xfrm flipH="false" flipV="false" rot="0">
            <a:off x="17259300" y="7433853"/>
            <a:ext cx="1794966" cy="1932669"/>
          </a:xfrm>
          <a:custGeom>
            <a:avLst/>
            <a:gdLst/>
            <a:ahLst/>
            <a:cxnLst/>
            <a:rect r="r" b="b" t="t" l="l"/>
            <a:pathLst>
              <a:path h="1932669" w="1794966">
                <a:moveTo>
                  <a:pt x="0" y="0"/>
                </a:moveTo>
                <a:lnTo>
                  <a:pt x="1794966" y="0"/>
                </a:lnTo>
                <a:lnTo>
                  <a:pt x="1794966" y="1932669"/>
                </a:lnTo>
                <a:lnTo>
                  <a:pt x="0" y="1932669"/>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a:ln cap="sq">
            <a:noFill/>
            <a:prstDash val="solid"/>
            <a:miter/>
          </a:ln>
        </p:spPr>
      </p:sp>
      <p:sp>
        <p:nvSpPr>
          <p:cNvPr name="Freeform 42" id="42"/>
          <p:cNvSpPr/>
          <p:nvPr/>
        </p:nvSpPr>
        <p:spPr>
          <a:xfrm flipH="false" flipV="false" rot="0">
            <a:off x="-744232" y="460501"/>
            <a:ext cx="1488463" cy="1602652"/>
          </a:xfrm>
          <a:custGeom>
            <a:avLst/>
            <a:gdLst/>
            <a:ahLst/>
            <a:cxnLst/>
            <a:rect r="r" b="b" t="t" l="l"/>
            <a:pathLst>
              <a:path h="1602652" w="1488463">
                <a:moveTo>
                  <a:pt x="0" y="0"/>
                </a:moveTo>
                <a:lnTo>
                  <a:pt x="1488464" y="0"/>
                </a:lnTo>
                <a:lnTo>
                  <a:pt x="1488464" y="1602652"/>
                </a:lnTo>
                <a:lnTo>
                  <a:pt x="0" y="1602652"/>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a:ln cap="sq">
            <a:noFill/>
            <a:prstDash val="solid"/>
            <a:miter/>
          </a:ln>
        </p:spPr>
      </p:sp>
    </p:spTree>
  </p:cSld>
  <p:clrMapOvr>
    <a:masterClrMapping/>
  </p:clrMapOvr>
</p:sld>
</file>

<file path=ppt/slides/slide5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15353489" y="8540136"/>
            <a:ext cx="4602314" cy="3618569"/>
          </a:xfrm>
          <a:custGeom>
            <a:avLst/>
            <a:gdLst/>
            <a:ahLst/>
            <a:cxnLst/>
            <a:rect r="r" b="b" t="t" l="l"/>
            <a:pathLst>
              <a:path h="3618569" w="4602314">
                <a:moveTo>
                  <a:pt x="0" y="0"/>
                </a:moveTo>
                <a:lnTo>
                  <a:pt x="4602314" y="0"/>
                </a:lnTo>
                <a:lnTo>
                  <a:pt x="4602314" y="3618570"/>
                </a:lnTo>
                <a:lnTo>
                  <a:pt x="0" y="361857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false" flipV="false" rot="0">
            <a:off x="-674156" y="-1072630"/>
            <a:ext cx="4899948" cy="3068592"/>
          </a:xfrm>
          <a:custGeom>
            <a:avLst/>
            <a:gdLst/>
            <a:ahLst/>
            <a:cxnLst/>
            <a:rect r="r" b="b" t="t" l="l"/>
            <a:pathLst>
              <a:path h="3068592" w="4899948">
                <a:moveTo>
                  <a:pt x="0" y="0"/>
                </a:moveTo>
                <a:lnTo>
                  <a:pt x="4899948" y="0"/>
                </a:lnTo>
                <a:lnTo>
                  <a:pt x="4899948" y="3068592"/>
                </a:lnTo>
                <a:lnTo>
                  <a:pt x="0" y="306859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5" id="5"/>
          <p:cNvSpPr/>
          <p:nvPr/>
        </p:nvSpPr>
        <p:spPr>
          <a:xfrm flipH="false" flipV="false" rot="0">
            <a:off x="9144000" y="9258300"/>
            <a:ext cx="4076270" cy="2863579"/>
          </a:xfrm>
          <a:custGeom>
            <a:avLst/>
            <a:gdLst/>
            <a:ahLst/>
            <a:cxnLst/>
            <a:rect r="r" b="b" t="t" l="l"/>
            <a:pathLst>
              <a:path h="2863579" w="4076270">
                <a:moveTo>
                  <a:pt x="0" y="0"/>
                </a:moveTo>
                <a:lnTo>
                  <a:pt x="4076270" y="0"/>
                </a:lnTo>
                <a:lnTo>
                  <a:pt x="4076270" y="2863579"/>
                </a:lnTo>
                <a:lnTo>
                  <a:pt x="0" y="286357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6" id="6"/>
          <p:cNvSpPr/>
          <p:nvPr/>
        </p:nvSpPr>
        <p:spPr>
          <a:xfrm flipH="false" flipV="false" rot="0">
            <a:off x="5003948" y="-1890601"/>
            <a:ext cx="2892762" cy="2919301"/>
          </a:xfrm>
          <a:custGeom>
            <a:avLst/>
            <a:gdLst/>
            <a:ahLst/>
            <a:cxnLst/>
            <a:rect r="r" b="b" t="t" l="l"/>
            <a:pathLst>
              <a:path h="2919301" w="2892762">
                <a:moveTo>
                  <a:pt x="0" y="0"/>
                </a:moveTo>
                <a:lnTo>
                  <a:pt x="2892762" y="0"/>
                </a:lnTo>
                <a:lnTo>
                  <a:pt x="2892762" y="2919301"/>
                </a:lnTo>
                <a:lnTo>
                  <a:pt x="0" y="291930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7" id="7"/>
          <p:cNvSpPr/>
          <p:nvPr/>
        </p:nvSpPr>
        <p:spPr>
          <a:xfrm flipH="false" flipV="false" rot="-5282649">
            <a:off x="16004285" y="265374"/>
            <a:ext cx="4017207" cy="1370872"/>
          </a:xfrm>
          <a:custGeom>
            <a:avLst/>
            <a:gdLst/>
            <a:ahLst/>
            <a:cxnLst/>
            <a:rect r="r" b="b" t="t" l="l"/>
            <a:pathLst>
              <a:path h="1370872" w="4017207">
                <a:moveTo>
                  <a:pt x="0" y="0"/>
                </a:moveTo>
                <a:lnTo>
                  <a:pt x="4017207" y="0"/>
                </a:lnTo>
                <a:lnTo>
                  <a:pt x="4017207" y="1370872"/>
                </a:lnTo>
                <a:lnTo>
                  <a:pt x="0" y="137087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TextBox 8" id="8"/>
          <p:cNvSpPr txBox="true"/>
          <p:nvPr/>
        </p:nvSpPr>
        <p:spPr>
          <a:xfrm rot="0">
            <a:off x="1775818" y="4075685"/>
            <a:ext cx="8598145" cy="2326131"/>
          </a:xfrm>
          <a:prstGeom prst="rect">
            <a:avLst/>
          </a:prstGeom>
        </p:spPr>
        <p:txBody>
          <a:bodyPr anchor="t" rtlCol="false" tIns="0" lIns="0" bIns="0" rIns="0">
            <a:spAutoFit/>
          </a:bodyPr>
          <a:lstStyle/>
          <a:p>
            <a:pPr algn="l">
              <a:lnSpc>
                <a:spcPts val="8923"/>
              </a:lnSpc>
            </a:pPr>
            <a:r>
              <a:rPr lang="en-US" sz="9199" b="true">
                <a:solidFill>
                  <a:srgbClr val="000000"/>
                </a:solidFill>
                <a:latin typeface="Rokkitt Bold"/>
                <a:ea typeface="Rokkitt Bold"/>
                <a:cs typeface="Rokkitt Bold"/>
                <a:sym typeface="Rokkitt Bold"/>
              </a:rPr>
              <a:t>KIỂM THỬ VÀ KẾT QUẢ</a:t>
            </a:r>
          </a:p>
        </p:txBody>
      </p:sp>
      <p:sp>
        <p:nvSpPr>
          <p:cNvPr name="Freeform 9" id="9"/>
          <p:cNvSpPr/>
          <p:nvPr/>
        </p:nvSpPr>
        <p:spPr>
          <a:xfrm flipH="false" flipV="false" rot="0">
            <a:off x="11182135" y="1879538"/>
            <a:ext cx="5956731" cy="6527925"/>
          </a:xfrm>
          <a:custGeom>
            <a:avLst/>
            <a:gdLst/>
            <a:ahLst/>
            <a:cxnLst/>
            <a:rect r="r" b="b" t="t" l="l"/>
            <a:pathLst>
              <a:path h="6527925" w="5956731">
                <a:moveTo>
                  <a:pt x="0" y="0"/>
                </a:moveTo>
                <a:lnTo>
                  <a:pt x="5956731" y="0"/>
                </a:lnTo>
                <a:lnTo>
                  <a:pt x="5956731" y="6527924"/>
                </a:lnTo>
                <a:lnTo>
                  <a:pt x="0" y="6527924"/>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Tree>
  </p:cSld>
  <p:clrMapOvr>
    <a:masterClrMapping/>
  </p:clrMapOvr>
</p:sld>
</file>

<file path=ppt/slides/slide5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15353489" y="8540136"/>
            <a:ext cx="4602314" cy="3618569"/>
          </a:xfrm>
          <a:custGeom>
            <a:avLst/>
            <a:gdLst/>
            <a:ahLst/>
            <a:cxnLst/>
            <a:rect r="r" b="b" t="t" l="l"/>
            <a:pathLst>
              <a:path h="3618569" w="4602314">
                <a:moveTo>
                  <a:pt x="0" y="0"/>
                </a:moveTo>
                <a:lnTo>
                  <a:pt x="4602314" y="0"/>
                </a:lnTo>
                <a:lnTo>
                  <a:pt x="4602314" y="3618570"/>
                </a:lnTo>
                <a:lnTo>
                  <a:pt x="0" y="361857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false" flipV="false" rot="0">
            <a:off x="-674156" y="-1072630"/>
            <a:ext cx="4899948" cy="3068592"/>
          </a:xfrm>
          <a:custGeom>
            <a:avLst/>
            <a:gdLst/>
            <a:ahLst/>
            <a:cxnLst/>
            <a:rect r="r" b="b" t="t" l="l"/>
            <a:pathLst>
              <a:path h="3068592" w="4899948">
                <a:moveTo>
                  <a:pt x="0" y="0"/>
                </a:moveTo>
                <a:lnTo>
                  <a:pt x="4899948" y="0"/>
                </a:lnTo>
                <a:lnTo>
                  <a:pt x="4899948" y="3068592"/>
                </a:lnTo>
                <a:lnTo>
                  <a:pt x="0" y="306859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5" id="5"/>
          <p:cNvSpPr/>
          <p:nvPr/>
        </p:nvSpPr>
        <p:spPr>
          <a:xfrm flipH="false" flipV="false" rot="0">
            <a:off x="9144000" y="9258300"/>
            <a:ext cx="4076270" cy="2863579"/>
          </a:xfrm>
          <a:custGeom>
            <a:avLst/>
            <a:gdLst/>
            <a:ahLst/>
            <a:cxnLst/>
            <a:rect r="r" b="b" t="t" l="l"/>
            <a:pathLst>
              <a:path h="2863579" w="4076270">
                <a:moveTo>
                  <a:pt x="0" y="0"/>
                </a:moveTo>
                <a:lnTo>
                  <a:pt x="4076270" y="0"/>
                </a:lnTo>
                <a:lnTo>
                  <a:pt x="4076270" y="2863579"/>
                </a:lnTo>
                <a:lnTo>
                  <a:pt x="0" y="286357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6" id="6"/>
          <p:cNvSpPr/>
          <p:nvPr/>
        </p:nvSpPr>
        <p:spPr>
          <a:xfrm flipH="false" flipV="false" rot="0">
            <a:off x="5003948" y="-1890601"/>
            <a:ext cx="2892762" cy="2919301"/>
          </a:xfrm>
          <a:custGeom>
            <a:avLst/>
            <a:gdLst/>
            <a:ahLst/>
            <a:cxnLst/>
            <a:rect r="r" b="b" t="t" l="l"/>
            <a:pathLst>
              <a:path h="2919301" w="2892762">
                <a:moveTo>
                  <a:pt x="0" y="0"/>
                </a:moveTo>
                <a:lnTo>
                  <a:pt x="2892762" y="0"/>
                </a:lnTo>
                <a:lnTo>
                  <a:pt x="2892762" y="2919301"/>
                </a:lnTo>
                <a:lnTo>
                  <a:pt x="0" y="291930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7" id="7"/>
          <p:cNvSpPr/>
          <p:nvPr/>
        </p:nvSpPr>
        <p:spPr>
          <a:xfrm flipH="false" flipV="false" rot="-5282649">
            <a:off x="16004285" y="265374"/>
            <a:ext cx="4017207" cy="1370872"/>
          </a:xfrm>
          <a:custGeom>
            <a:avLst/>
            <a:gdLst/>
            <a:ahLst/>
            <a:cxnLst/>
            <a:rect r="r" b="b" t="t" l="l"/>
            <a:pathLst>
              <a:path h="1370872" w="4017207">
                <a:moveTo>
                  <a:pt x="0" y="0"/>
                </a:moveTo>
                <a:lnTo>
                  <a:pt x="4017207" y="0"/>
                </a:lnTo>
                <a:lnTo>
                  <a:pt x="4017207" y="1370872"/>
                </a:lnTo>
                <a:lnTo>
                  <a:pt x="0" y="137087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TextBox 8" id="8"/>
          <p:cNvSpPr txBox="true"/>
          <p:nvPr/>
        </p:nvSpPr>
        <p:spPr>
          <a:xfrm rot="0">
            <a:off x="1775818" y="957257"/>
            <a:ext cx="15690106" cy="2024381"/>
          </a:xfrm>
          <a:prstGeom prst="rect">
            <a:avLst/>
          </a:prstGeom>
        </p:spPr>
        <p:txBody>
          <a:bodyPr anchor="t" rtlCol="false" tIns="0" lIns="0" bIns="0" rIns="0">
            <a:spAutoFit/>
          </a:bodyPr>
          <a:lstStyle/>
          <a:p>
            <a:pPr algn="ctr">
              <a:lnSpc>
                <a:spcPts val="7760"/>
              </a:lnSpc>
            </a:pPr>
            <a:r>
              <a:rPr lang="en-US" b="true" sz="8000">
                <a:solidFill>
                  <a:srgbClr val="000000"/>
                </a:solidFill>
                <a:latin typeface="Rokkitt Bold"/>
                <a:ea typeface="Rokkitt Bold"/>
                <a:cs typeface="Rokkitt Bold"/>
                <a:sym typeface="Rokkitt Bold"/>
              </a:rPr>
              <a:t>KIỂM THỬ THỦ CÔNG</a:t>
            </a:r>
          </a:p>
          <a:p>
            <a:pPr algn="ctr">
              <a:lnSpc>
                <a:spcPts val="7760"/>
              </a:lnSpc>
            </a:pPr>
            <a:r>
              <a:rPr lang="en-US" b="true" sz="8000">
                <a:solidFill>
                  <a:srgbClr val="000000"/>
                </a:solidFill>
                <a:latin typeface="Rokkitt Bold"/>
                <a:ea typeface="Rokkitt Bold"/>
                <a:cs typeface="Rokkitt Bold"/>
                <a:sym typeface="Rokkitt Bold"/>
              </a:rPr>
              <a:t>(BRD)</a:t>
            </a:r>
          </a:p>
        </p:txBody>
      </p:sp>
      <p:sp>
        <p:nvSpPr>
          <p:cNvPr name="TextBox 9" id="9"/>
          <p:cNvSpPr txBox="true"/>
          <p:nvPr/>
        </p:nvSpPr>
        <p:spPr>
          <a:xfrm rot="0">
            <a:off x="1407800" y="3486304"/>
            <a:ext cx="15851500" cy="4650105"/>
          </a:xfrm>
          <a:prstGeom prst="rect">
            <a:avLst/>
          </a:prstGeom>
        </p:spPr>
        <p:txBody>
          <a:bodyPr anchor="t" rtlCol="false" tIns="0" lIns="0" bIns="0" rIns="0">
            <a:spAutoFit/>
          </a:bodyPr>
          <a:lstStyle/>
          <a:p>
            <a:pPr algn="l">
              <a:lnSpc>
                <a:spcPts val="4619"/>
              </a:lnSpc>
            </a:pPr>
            <a:r>
              <a:rPr lang="en-US" sz="3299">
                <a:solidFill>
                  <a:srgbClr val="000000"/>
                </a:solidFill>
                <a:latin typeface="Maven Pro"/>
                <a:ea typeface="Maven Pro"/>
                <a:cs typeface="Maven Pro"/>
                <a:sym typeface="Maven Pro"/>
              </a:rPr>
              <a:t>Business Requirement Document (BRD) là tài liệu mô tả chi tiết các yêu cầu kinh doanh mà một dự án hoặc hệ thống cần đáp ứng. BRD thường bao gồm mục tiêu dự án, các yêu cầu từ phía người dùng, phạm vi công việc, và các tiêu chí thành công, nhằm đảm bảo rằng giải pháp cuối cùng đáp ứng được nhu cầu kinh doanh đã xác định.</a:t>
            </a:r>
          </a:p>
          <a:p>
            <a:pPr algn="l">
              <a:lnSpc>
                <a:spcPts val="4619"/>
              </a:lnSpc>
            </a:pPr>
          </a:p>
          <a:p>
            <a:pPr algn="l">
              <a:lnSpc>
                <a:spcPts val="4619"/>
              </a:lnSpc>
            </a:pPr>
          </a:p>
          <a:p>
            <a:pPr algn="l">
              <a:lnSpc>
                <a:spcPts val="4619"/>
              </a:lnSpc>
              <a:spcBef>
                <a:spcPct val="0"/>
              </a:spcBef>
            </a:pPr>
          </a:p>
        </p:txBody>
      </p:sp>
    </p:spTree>
  </p:cSld>
  <p:clrMapOvr>
    <a:masterClrMapping/>
  </p:clrMapOvr>
</p:sld>
</file>

<file path=ppt/slides/slide5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15353489" y="8540136"/>
            <a:ext cx="4602314" cy="3618569"/>
          </a:xfrm>
          <a:custGeom>
            <a:avLst/>
            <a:gdLst/>
            <a:ahLst/>
            <a:cxnLst/>
            <a:rect r="r" b="b" t="t" l="l"/>
            <a:pathLst>
              <a:path h="3618569" w="4602314">
                <a:moveTo>
                  <a:pt x="0" y="0"/>
                </a:moveTo>
                <a:lnTo>
                  <a:pt x="4602314" y="0"/>
                </a:lnTo>
                <a:lnTo>
                  <a:pt x="4602314" y="3618570"/>
                </a:lnTo>
                <a:lnTo>
                  <a:pt x="0" y="361857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false" flipV="false" rot="0">
            <a:off x="-674156" y="-1072630"/>
            <a:ext cx="4899948" cy="3068592"/>
          </a:xfrm>
          <a:custGeom>
            <a:avLst/>
            <a:gdLst/>
            <a:ahLst/>
            <a:cxnLst/>
            <a:rect r="r" b="b" t="t" l="l"/>
            <a:pathLst>
              <a:path h="3068592" w="4899948">
                <a:moveTo>
                  <a:pt x="0" y="0"/>
                </a:moveTo>
                <a:lnTo>
                  <a:pt x="4899948" y="0"/>
                </a:lnTo>
                <a:lnTo>
                  <a:pt x="4899948" y="3068592"/>
                </a:lnTo>
                <a:lnTo>
                  <a:pt x="0" y="306859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5" id="5"/>
          <p:cNvSpPr/>
          <p:nvPr/>
        </p:nvSpPr>
        <p:spPr>
          <a:xfrm flipH="false" flipV="false" rot="0">
            <a:off x="9144000" y="9258300"/>
            <a:ext cx="4076270" cy="2863579"/>
          </a:xfrm>
          <a:custGeom>
            <a:avLst/>
            <a:gdLst/>
            <a:ahLst/>
            <a:cxnLst/>
            <a:rect r="r" b="b" t="t" l="l"/>
            <a:pathLst>
              <a:path h="2863579" w="4076270">
                <a:moveTo>
                  <a:pt x="0" y="0"/>
                </a:moveTo>
                <a:lnTo>
                  <a:pt x="4076270" y="0"/>
                </a:lnTo>
                <a:lnTo>
                  <a:pt x="4076270" y="2863579"/>
                </a:lnTo>
                <a:lnTo>
                  <a:pt x="0" y="286357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6" id="6"/>
          <p:cNvSpPr/>
          <p:nvPr/>
        </p:nvSpPr>
        <p:spPr>
          <a:xfrm flipH="false" flipV="false" rot="0">
            <a:off x="5003948" y="-1890601"/>
            <a:ext cx="2892762" cy="2919301"/>
          </a:xfrm>
          <a:custGeom>
            <a:avLst/>
            <a:gdLst/>
            <a:ahLst/>
            <a:cxnLst/>
            <a:rect r="r" b="b" t="t" l="l"/>
            <a:pathLst>
              <a:path h="2919301" w="2892762">
                <a:moveTo>
                  <a:pt x="0" y="0"/>
                </a:moveTo>
                <a:lnTo>
                  <a:pt x="2892762" y="0"/>
                </a:lnTo>
                <a:lnTo>
                  <a:pt x="2892762" y="2919301"/>
                </a:lnTo>
                <a:lnTo>
                  <a:pt x="0" y="291930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7" id="7"/>
          <p:cNvSpPr/>
          <p:nvPr/>
        </p:nvSpPr>
        <p:spPr>
          <a:xfrm flipH="false" flipV="false" rot="-5282649">
            <a:off x="16004285" y="265374"/>
            <a:ext cx="4017207" cy="1370872"/>
          </a:xfrm>
          <a:custGeom>
            <a:avLst/>
            <a:gdLst/>
            <a:ahLst/>
            <a:cxnLst/>
            <a:rect r="r" b="b" t="t" l="l"/>
            <a:pathLst>
              <a:path h="1370872" w="4017207">
                <a:moveTo>
                  <a:pt x="0" y="0"/>
                </a:moveTo>
                <a:lnTo>
                  <a:pt x="4017207" y="0"/>
                </a:lnTo>
                <a:lnTo>
                  <a:pt x="4017207" y="1370872"/>
                </a:lnTo>
                <a:lnTo>
                  <a:pt x="0" y="137087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TextBox 8" id="8"/>
          <p:cNvSpPr txBox="true"/>
          <p:nvPr/>
        </p:nvSpPr>
        <p:spPr>
          <a:xfrm rot="0">
            <a:off x="1775818" y="1069497"/>
            <a:ext cx="15690106" cy="2024381"/>
          </a:xfrm>
          <a:prstGeom prst="rect">
            <a:avLst/>
          </a:prstGeom>
        </p:spPr>
        <p:txBody>
          <a:bodyPr anchor="t" rtlCol="false" tIns="0" lIns="0" bIns="0" rIns="0">
            <a:spAutoFit/>
          </a:bodyPr>
          <a:lstStyle/>
          <a:p>
            <a:pPr algn="ctr">
              <a:lnSpc>
                <a:spcPts val="7760"/>
              </a:lnSpc>
            </a:pPr>
            <a:r>
              <a:rPr lang="en-US" b="true" sz="8000">
                <a:solidFill>
                  <a:srgbClr val="000000"/>
                </a:solidFill>
                <a:latin typeface="Rokkitt Bold"/>
                <a:ea typeface="Rokkitt Bold"/>
                <a:cs typeface="Rokkitt Bold"/>
                <a:sym typeface="Rokkitt Bold"/>
              </a:rPr>
              <a:t>KIỂM THỬ THỦ CÔNG</a:t>
            </a:r>
          </a:p>
          <a:p>
            <a:pPr algn="ctr">
              <a:lnSpc>
                <a:spcPts val="7760"/>
              </a:lnSpc>
            </a:pPr>
            <a:r>
              <a:rPr lang="en-US" b="true" sz="8000">
                <a:solidFill>
                  <a:srgbClr val="000000"/>
                </a:solidFill>
                <a:latin typeface="Rokkitt Bold"/>
                <a:ea typeface="Rokkitt Bold"/>
                <a:cs typeface="Rokkitt Bold"/>
                <a:sym typeface="Rokkitt Bold"/>
              </a:rPr>
              <a:t>(TRD)</a:t>
            </a:r>
          </a:p>
        </p:txBody>
      </p:sp>
      <p:sp>
        <p:nvSpPr>
          <p:cNvPr name="TextBox 9" id="9"/>
          <p:cNvSpPr txBox="true"/>
          <p:nvPr/>
        </p:nvSpPr>
        <p:spPr>
          <a:xfrm rot="0">
            <a:off x="1407800" y="3752054"/>
            <a:ext cx="15851500" cy="5231130"/>
          </a:xfrm>
          <a:prstGeom prst="rect">
            <a:avLst/>
          </a:prstGeom>
        </p:spPr>
        <p:txBody>
          <a:bodyPr anchor="t" rtlCol="false" tIns="0" lIns="0" bIns="0" rIns="0">
            <a:spAutoFit/>
          </a:bodyPr>
          <a:lstStyle/>
          <a:p>
            <a:pPr algn="l">
              <a:lnSpc>
                <a:spcPts val="4619"/>
              </a:lnSpc>
            </a:pPr>
            <a:r>
              <a:rPr lang="en-US" sz="3299">
                <a:solidFill>
                  <a:srgbClr val="000000"/>
                </a:solidFill>
                <a:latin typeface="Maven Pro"/>
                <a:ea typeface="Maven Pro"/>
                <a:cs typeface="Maven Pro"/>
                <a:sym typeface="Maven Pro"/>
              </a:rPr>
              <a:t>Technical Requirement Document (TRD) là tài liệu mô tả các yêu cầu kỹ thuật mà một hệ thống hoặc dự án cần đáp ứng. TRD bao gồm các thông tin chi tiết như kiến trúc hệ thống, công nghệ sử dụng, giao diện, hiệu suất, bảo mật, và các ràng buộc kỹ thuật, nhằm đảm bảo rằng hệ thống được thiết kế và phát triển theo đúng tiêu chuẩn kỹ thuật đã đề ra.</a:t>
            </a:r>
          </a:p>
          <a:p>
            <a:pPr algn="l">
              <a:lnSpc>
                <a:spcPts val="4619"/>
              </a:lnSpc>
            </a:pPr>
          </a:p>
          <a:p>
            <a:pPr algn="l">
              <a:lnSpc>
                <a:spcPts val="4619"/>
              </a:lnSpc>
            </a:pPr>
          </a:p>
          <a:p>
            <a:pPr algn="l">
              <a:lnSpc>
                <a:spcPts val="4619"/>
              </a:lnSpc>
            </a:pPr>
          </a:p>
          <a:p>
            <a:pPr algn="l">
              <a:lnSpc>
                <a:spcPts val="4619"/>
              </a:lnSpc>
              <a:spcBef>
                <a:spcPct val="0"/>
              </a:spcBef>
            </a:pPr>
          </a:p>
        </p:txBody>
      </p:sp>
    </p:spTree>
  </p:cSld>
  <p:clrMapOvr>
    <a:masterClrMapping/>
  </p:clrMapOvr>
</p:sld>
</file>

<file path=ppt/slides/slide5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15353489" y="8540136"/>
            <a:ext cx="4602314" cy="3618569"/>
          </a:xfrm>
          <a:custGeom>
            <a:avLst/>
            <a:gdLst/>
            <a:ahLst/>
            <a:cxnLst/>
            <a:rect r="r" b="b" t="t" l="l"/>
            <a:pathLst>
              <a:path h="3618569" w="4602314">
                <a:moveTo>
                  <a:pt x="0" y="0"/>
                </a:moveTo>
                <a:lnTo>
                  <a:pt x="4602314" y="0"/>
                </a:lnTo>
                <a:lnTo>
                  <a:pt x="4602314" y="3618570"/>
                </a:lnTo>
                <a:lnTo>
                  <a:pt x="0" y="361857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false" flipV="false" rot="0">
            <a:off x="-674156" y="-1072630"/>
            <a:ext cx="4899948" cy="3068592"/>
          </a:xfrm>
          <a:custGeom>
            <a:avLst/>
            <a:gdLst/>
            <a:ahLst/>
            <a:cxnLst/>
            <a:rect r="r" b="b" t="t" l="l"/>
            <a:pathLst>
              <a:path h="3068592" w="4899948">
                <a:moveTo>
                  <a:pt x="0" y="0"/>
                </a:moveTo>
                <a:lnTo>
                  <a:pt x="4899948" y="0"/>
                </a:lnTo>
                <a:lnTo>
                  <a:pt x="4899948" y="3068592"/>
                </a:lnTo>
                <a:lnTo>
                  <a:pt x="0" y="306859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5" id="5"/>
          <p:cNvSpPr/>
          <p:nvPr/>
        </p:nvSpPr>
        <p:spPr>
          <a:xfrm flipH="false" flipV="false" rot="0">
            <a:off x="9144000" y="9258300"/>
            <a:ext cx="4076270" cy="2863579"/>
          </a:xfrm>
          <a:custGeom>
            <a:avLst/>
            <a:gdLst/>
            <a:ahLst/>
            <a:cxnLst/>
            <a:rect r="r" b="b" t="t" l="l"/>
            <a:pathLst>
              <a:path h="2863579" w="4076270">
                <a:moveTo>
                  <a:pt x="0" y="0"/>
                </a:moveTo>
                <a:lnTo>
                  <a:pt x="4076270" y="0"/>
                </a:lnTo>
                <a:lnTo>
                  <a:pt x="4076270" y="2863579"/>
                </a:lnTo>
                <a:lnTo>
                  <a:pt x="0" y="286357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6" id="6"/>
          <p:cNvSpPr/>
          <p:nvPr/>
        </p:nvSpPr>
        <p:spPr>
          <a:xfrm flipH="false" flipV="false" rot="0">
            <a:off x="5003948" y="-1890601"/>
            <a:ext cx="2892762" cy="2919301"/>
          </a:xfrm>
          <a:custGeom>
            <a:avLst/>
            <a:gdLst/>
            <a:ahLst/>
            <a:cxnLst/>
            <a:rect r="r" b="b" t="t" l="l"/>
            <a:pathLst>
              <a:path h="2919301" w="2892762">
                <a:moveTo>
                  <a:pt x="0" y="0"/>
                </a:moveTo>
                <a:lnTo>
                  <a:pt x="2892762" y="0"/>
                </a:lnTo>
                <a:lnTo>
                  <a:pt x="2892762" y="2919301"/>
                </a:lnTo>
                <a:lnTo>
                  <a:pt x="0" y="291930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7" id="7"/>
          <p:cNvSpPr/>
          <p:nvPr/>
        </p:nvSpPr>
        <p:spPr>
          <a:xfrm flipH="false" flipV="false" rot="-5282649">
            <a:off x="16004285" y="265374"/>
            <a:ext cx="4017207" cy="1370872"/>
          </a:xfrm>
          <a:custGeom>
            <a:avLst/>
            <a:gdLst/>
            <a:ahLst/>
            <a:cxnLst/>
            <a:rect r="r" b="b" t="t" l="l"/>
            <a:pathLst>
              <a:path h="1370872" w="4017207">
                <a:moveTo>
                  <a:pt x="0" y="0"/>
                </a:moveTo>
                <a:lnTo>
                  <a:pt x="4017207" y="0"/>
                </a:lnTo>
                <a:lnTo>
                  <a:pt x="4017207" y="1370872"/>
                </a:lnTo>
                <a:lnTo>
                  <a:pt x="0" y="137087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TextBox 8" id="8"/>
          <p:cNvSpPr txBox="true"/>
          <p:nvPr/>
        </p:nvSpPr>
        <p:spPr>
          <a:xfrm rot="0">
            <a:off x="1775818" y="1560034"/>
            <a:ext cx="15690106" cy="1043306"/>
          </a:xfrm>
          <a:prstGeom prst="rect">
            <a:avLst/>
          </a:prstGeom>
        </p:spPr>
        <p:txBody>
          <a:bodyPr anchor="t" rtlCol="false" tIns="0" lIns="0" bIns="0" rIns="0">
            <a:spAutoFit/>
          </a:bodyPr>
          <a:lstStyle/>
          <a:p>
            <a:pPr algn="ctr">
              <a:lnSpc>
                <a:spcPts val="7760"/>
              </a:lnSpc>
            </a:pPr>
            <a:r>
              <a:rPr lang="en-US" b="true" sz="8000">
                <a:solidFill>
                  <a:srgbClr val="000000"/>
                </a:solidFill>
                <a:latin typeface="Rokkitt Bold"/>
                <a:ea typeface="Rokkitt Bold"/>
                <a:cs typeface="Rokkitt Bold"/>
                <a:sym typeface="Rokkitt Bold"/>
              </a:rPr>
              <a:t>TEST CASE THEO QUY TRÌNH</a:t>
            </a:r>
          </a:p>
        </p:txBody>
      </p:sp>
      <p:sp>
        <p:nvSpPr>
          <p:cNvPr name="TextBox 9" id="9"/>
          <p:cNvSpPr txBox="true"/>
          <p:nvPr/>
        </p:nvSpPr>
        <p:spPr>
          <a:xfrm rot="0">
            <a:off x="1407800" y="3752054"/>
            <a:ext cx="15851500" cy="4650105"/>
          </a:xfrm>
          <a:prstGeom prst="rect">
            <a:avLst/>
          </a:prstGeom>
        </p:spPr>
        <p:txBody>
          <a:bodyPr anchor="t" rtlCol="false" tIns="0" lIns="0" bIns="0" rIns="0">
            <a:spAutoFit/>
          </a:bodyPr>
          <a:lstStyle/>
          <a:p>
            <a:pPr algn="l">
              <a:lnSpc>
                <a:spcPts val="4619"/>
              </a:lnSpc>
            </a:pPr>
            <a:r>
              <a:rPr lang="en-US" sz="3299">
                <a:solidFill>
                  <a:srgbClr val="000000"/>
                </a:solidFill>
                <a:latin typeface="Maven Pro"/>
                <a:ea typeface="Maven Pro"/>
                <a:cs typeface="Maven Pro"/>
                <a:sym typeface="Maven Pro"/>
              </a:rPr>
              <a:t>·Quy trình 1- Mua hàng: Tạo bởi 4 use case kiểm soát truy cập, danh mục sản phẩm, giỏ hàng và xử lý thanh toán.</a:t>
            </a:r>
          </a:p>
          <a:p>
            <a:pPr algn="l">
              <a:lnSpc>
                <a:spcPts val="4619"/>
              </a:lnSpc>
            </a:pPr>
            <a:r>
              <a:rPr lang="en-US" sz="3299">
                <a:solidFill>
                  <a:srgbClr val="000000"/>
                </a:solidFill>
                <a:latin typeface="Maven Pro"/>
                <a:ea typeface="Maven Pro"/>
                <a:cs typeface="Maven Pro"/>
                <a:sym typeface="Maven Pro"/>
              </a:rPr>
              <a:t>·Quy trình 2 - Quản lý sản phẩm : Tạo bởi 1 use case quản lý sản phẩm.</a:t>
            </a:r>
          </a:p>
          <a:p>
            <a:pPr algn="l">
              <a:lnSpc>
                <a:spcPts val="4619"/>
              </a:lnSpc>
            </a:pPr>
            <a:r>
              <a:rPr lang="en-US" sz="3299">
                <a:solidFill>
                  <a:srgbClr val="000000"/>
                </a:solidFill>
                <a:latin typeface="Maven Pro"/>
                <a:ea typeface="Maven Pro"/>
                <a:cs typeface="Maven Pro"/>
                <a:sym typeface="Maven Pro"/>
              </a:rPr>
              <a:t>·Quy trình 3 - Quản lý tài khoản: Tạo bởi 1 use case danh sách tài khoản. </a:t>
            </a:r>
          </a:p>
          <a:p>
            <a:pPr algn="l">
              <a:lnSpc>
                <a:spcPts val="4619"/>
              </a:lnSpc>
            </a:pPr>
          </a:p>
          <a:p>
            <a:pPr algn="l">
              <a:lnSpc>
                <a:spcPts val="4619"/>
              </a:lnSpc>
            </a:pPr>
          </a:p>
          <a:p>
            <a:pPr algn="l">
              <a:lnSpc>
                <a:spcPts val="4619"/>
              </a:lnSpc>
            </a:pPr>
          </a:p>
          <a:p>
            <a:pPr algn="l">
              <a:lnSpc>
                <a:spcPts val="4619"/>
              </a:lnSpc>
              <a:spcBef>
                <a:spcPct val="0"/>
              </a:spcBef>
            </a:pPr>
          </a:p>
        </p:txBody>
      </p:sp>
    </p:spTree>
  </p:cSld>
  <p:clrMapOvr>
    <a:masterClrMapping/>
  </p:clrMapOvr>
</p:sld>
</file>

<file path=ppt/slides/slide5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15353489" y="8540136"/>
            <a:ext cx="4602314" cy="3618569"/>
          </a:xfrm>
          <a:custGeom>
            <a:avLst/>
            <a:gdLst/>
            <a:ahLst/>
            <a:cxnLst/>
            <a:rect r="r" b="b" t="t" l="l"/>
            <a:pathLst>
              <a:path h="3618569" w="4602314">
                <a:moveTo>
                  <a:pt x="0" y="0"/>
                </a:moveTo>
                <a:lnTo>
                  <a:pt x="4602314" y="0"/>
                </a:lnTo>
                <a:lnTo>
                  <a:pt x="4602314" y="3618570"/>
                </a:lnTo>
                <a:lnTo>
                  <a:pt x="0" y="361857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false" flipV="false" rot="0">
            <a:off x="-674156" y="-1072630"/>
            <a:ext cx="4899948" cy="3068592"/>
          </a:xfrm>
          <a:custGeom>
            <a:avLst/>
            <a:gdLst/>
            <a:ahLst/>
            <a:cxnLst/>
            <a:rect r="r" b="b" t="t" l="l"/>
            <a:pathLst>
              <a:path h="3068592" w="4899948">
                <a:moveTo>
                  <a:pt x="0" y="0"/>
                </a:moveTo>
                <a:lnTo>
                  <a:pt x="4899948" y="0"/>
                </a:lnTo>
                <a:lnTo>
                  <a:pt x="4899948" y="3068592"/>
                </a:lnTo>
                <a:lnTo>
                  <a:pt x="0" y="306859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5" id="5"/>
          <p:cNvSpPr/>
          <p:nvPr/>
        </p:nvSpPr>
        <p:spPr>
          <a:xfrm flipH="false" flipV="false" rot="0">
            <a:off x="9144000" y="9258300"/>
            <a:ext cx="4076270" cy="2863579"/>
          </a:xfrm>
          <a:custGeom>
            <a:avLst/>
            <a:gdLst/>
            <a:ahLst/>
            <a:cxnLst/>
            <a:rect r="r" b="b" t="t" l="l"/>
            <a:pathLst>
              <a:path h="2863579" w="4076270">
                <a:moveTo>
                  <a:pt x="0" y="0"/>
                </a:moveTo>
                <a:lnTo>
                  <a:pt x="4076270" y="0"/>
                </a:lnTo>
                <a:lnTo>
                  <a:pt x="4076270" y="2863579"/>
                </a:lnTo>
                <a:lnTo>
                  <a:pt x="0" y="286357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6" id="6"/>
          <p:cNvSpPr/>
          <p:nvPr/>
        </p:nvSpPr>
        <p:spPr>
          <a:xfrm flipH="false" flipV="false" rot="0">
            <a:off x="5003948" y="-1890601"/>
            <a:ext cx="2892762" cy="2919301"/>
          </a:xfrm>
          <a:custGeom>
            <a:avLst/>
            <a:gdLst/>
            <a:ahLst/>
            <a:cxnLst/>
            <a:rect r="r" b="b" t="t" l="l"/>
            <a:pathLst>
              <a:path h="2919301" w="2892762">
                <a:moveTo>
                  <a:pt x="0" y="0"/>
                </a:moveTo>
                <a:lnTo>
                  <a:pt x="2892762" y="0"/>
                </a:lnTo>
                <a:lnTo>
                  <a:pt x="2892762" y="2919301"/>
                </a:lnTo>
                <a:lnTo>
                  <a:pt x="0" y="291930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7" id="7"/>
          <p:cNvSpPr/>
          <p:nvPr/>
        </p:nvSpPr>
        <p:spPr>
          <a:xfrm flipH="false" flipV="false" rot="-5282649">
            <a:off x="16004285" y="265374"/>
            <a:ext cx="4017207" cy="1370872"/>
          </a:xfrm>
          <a:custGeom>
            <a:avLst/>
            <a:gdLst/>
            <a:ahLst/>
            <a:cxnLst/>
            <a:rect r="r" b="b" t="t" l="l"/>
            <a:pathLst>
              <a:path h="1370872" w="4017207">
                <a:moveTo>
                  <a:pt x="0" y="0"/>
                </a:moveTo>
                <a:lnTo>
                  <a:pt x="4017207" y="0"/>
                </a:lnTo>
                <a:lnTo>
                  <a:pt x="4017207" y="1370872"/>
                </a:lnTo>
                <a:lnTo>
                  <a:pt x="0" y="137087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8" id="8"/>
          <p:cNvSpPr/>
          <p:nvPr/>
        </p:nvSpPr>
        <p:spPr>
          <a:xfrm flipH="false" flipV="false" rot="0">
            <a:off x="4031496" y="4081463"/>
            <a:ext cx="10860856" cy="3698715"/>
          </a:xfrm>
          <a:custGeom>
            <a:avLst/>
            <a:gdLst/>
            <a:ahLst/>
            <a:cxnLst/>
            <a:rect r="r" b="b" t="t" l="l"/>
            <a:pathLst>
              <a:path h="3698715" w="10860856">
                <a:moveTo>
                  <a:pt x="0" y="0"/>
                </a:moveTo>
                <a:lnTo>
                  <a:pt x="10860856" y="0"/>
                </a:lnTo>
                <a:lnTo>
                  <a:pt x="10860856" y="3698714"/>
                </a:lnTo>
                <a:lnTo>
                  <a:pt x="0" y="3698714"/>
                </a:lnTo>
                <a:lnTo>
                  <a:pt x="0" y="0"/>
                </a:lnTo>
                <a:close/>
              </a:path>
            </a:pathLst>
          </a:custGeom>
          <a:blipFill>
            <a:blip r:embed="rId13"/>
            <a:stretch>
              <a:fillRect l="0" t="-209" r="0" b="-209"/>
            </a:stretch>
          </a:blipFill>
          <a:ln w="38100" cap="sq">
            <a:solidFill>
              <a:srgbClr val="000000"/>
            </a:solidFill>
            <a:prstDash val="solid"/>
            <a:miter/>
          </a:ln>
        </p:spPr>
      </p:sp>
      <p:sp>
        <p:nvSpPr>
          <p:cNvPr name="TextBox 9" id="9"/>
          <p:cNvSpPr txBox="true"/>
          <p:nvPr/>
        </p:nvSpPr>
        <p:spPr>
          <a:xfrm rot="0">
            <a:off x="1775818" y="1560034"/>
            <a:ext cx="15690106" cy="1043306"/>
          </a:xfrm>
          <a:prstGeom prst="rect">
            <a:avLst/>
          </a:prstGeom>
        </p:spPr>
        <p:txBody>
          <a:bodyPr anchor="t" rtlCol="false" tIns="0" lIns="0" bIns="0" rIns="0">
            <a:spAutoFit/>
          </a:bodyPr>
          <a:lstStyle/>
          <a:p>
            <a:pPr algn="ctr">
              <a:lnSpc>
                <a:spcPts val="7760"/>
              </a:lnSpc>
            </a:pPr>
            <a:r>
              <a:rPr lang="en-US" b="true" sz="8000">
                <a:solidFill>
                  <a:srgbClr val="000000"/>
                </a:solidFill>
                <a:latin typeface="Rokkitt Bold"/>
                <a:ea typeface="Rokkitt Bold"/>
                <a:cs typeface="Rokkitt Bold"/>
                <a:sym typeface="Rokkitt Bold"/>
              </a:rPr>
              <a:t>TEST CASE THEO QUY TRÌNH</a:t>
            </a:r>
          </a:p>
        </p:txBody>
      </p:sp>
    </p:spTree>
  </p:cSld>
  <p:clrMapOvr>
    <a:masterClrMapping/>
  </p:clrMapOvr>
</p:sld>
</file>

<file path=ppt/slides/slide5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15353489" y="8540136"/>
            <a:ext cx="4602314" cy="3618569"/>
          </a:xfrm>
          <a:custGeom>
            <a:avLst/>
            <a:gdLst/>
            <a:ahLst/>
            <a:cxnLst/>
            <a:rect r="r" b="b" t="t" l="l"/>
            <a:pathLst>
              <a:path h="3618569" w="4602314">
                <a:moveTo>
                  <a:pt x="0" y="0"/>
                </a:moveTo>
                <a:lnTo>
                  <a:pt x="4602314" y="0"/>
                </a:lnTo>
                <a:lnTo>
                  <a:pt x="4602314" y="3618570"/>
                </a:lnTo>
                <a:lnTo>
                  <a:pt x="0" y="361857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false" flipV="false" rot="0">
            <a:off x="-674156" y="-1072630"/>
            <a:ext cx="4899948" cy="3068592"/>
          </a:xfrm>
          <a:custGeom>
            <a:avLst/>
            <a:gdLst/>
            <a:ahLst/>
            <a:cxnLst/>
            <a:rect r="r" b="b" t="t" l="l"/>
            <a:pathLst>
              <a:path h="3068592" w="4899948">
                <a:moveTo>
                  <a:pt x="0" y="0"/>
                </a:moveTo>
                <a:lnTo>
                  <a:pt x="4899948" y="0"/>
                </a:lnTo>
                <a:lnTo>
                  <a:pt x="4899948" y="3068592"/>
                </a:lnTo>
                <a:lnTo>
                  <a:pt x="0" y="306859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5" id="5"/>
          <p:cNvSpPr/>
          <p:nvPr/>
        </p:nvSpPr>
        <p:spPr>
          <a:xfrm flipH="false" flipV="false" rot="0">
            <a:off x="9144000" y="9258300"/>
            <a:ext cx="4076270" cy="2863579"/>
          </a:xfrm>
          <a:custGeom>
            <a:avLst/>
            <a:gdLst/>
            <a:ahLst/>
            <a:cxnLst/>
            <a:rect r="r" b="b" t="t" l="l"/>
            <a:pathLst>
              <a:path h="2863579" w="4076270">
                <a:moveTo>
                  <a:pt x="0" y="0"/>
                </a:moveTo>
                <a:lnTo>
                  <a:pt x="4076270" y="0"/>
                </a:lnTo>
                <a:lnTo>
                  <a:pt x="4076270" y="2863579"/>
                </a:lnTo>
                <a:lnTo>
                  <a:pt x="0" y="286357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6" id="6"/>
          <p:cNvSpPr/>
          <p:nvPr/>
        </p:nvSpPr>
        <p:spPr>
          <a:xfrm flipH="false" flipV="false" rot="0">
            <a:off x="5003948" y="-1890601"/>
            <a:ext cx="2892762" cy="2919301"/>
          </a:xfrm>
          <a:custGeom>
            <a:avLst/>
            <a:gdLst/>
            <a:ahLst/>
            <a:cxnLst/>
            <a:rect r="r" b="b" t="t" l="l"/>
            <a:pathLst>
              <a:path h="2919301" w="2892762">
                <a:moveTo>
                  <a:pt x="0" y="0"/>
                </a:moveTo>
                <a:lnTo>
                  <a:pt x="2892762" y="0"/>
                </a:lnTo>
                <a:lnTo>
                  <a:pt x="2892762" y="2919301"/>
                </a:lnTo>
                <a:lnTo>
                  <a:pt x="0" y="291930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7" id="7"/>
          <p:cNvSpPr/>
          <p:nvPr/>
        </p:nvSpPr>
        <p:spPr>
          <a:xfrm flipH="false" flipV="false" rot="-5282649">
            <a:off x="16004285" y="265374"/>
            <a:ext cx="4017207" cy="1370872"/>
          </a:xfrm>
          <a:custGeom>
            <a:avLst/>
            <a:gdLst/>
            <a:ahLst/>
            <a:cxnLst/>
            <a:rect r="r" b="b" t="t" l="l"/>
            <a:pathLst>
              <a:path h="1370872" w="4017207">
                <a:moveTo>
                  <a:pt x="0" y="0"/>
                </a:moveTo>
                <a:lnTo>
                  <a:pt x="4017207" y="0"/>
                </a:lnTo>
                <a:lnTo>
                  <a:pt x="4017207" y="1370872"/>
                </a:lnTo>
                <a:lnTo>
                  <a:pt x="0" y="137087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8" id="8"/>
          <p:cNvSpPr/>
          <p:nvPr/>
        </p:nvSpPr>
        <p:spPr>
          <a:xfrm flipH="false" flipV="false" rot="0">
            <a:off x="1870473" y="3795620"/>
            <a:ext cx="15388827" cy="4270400"/>
          </a:xfrm>
          <a:custGeom>
            <a:avLst/>
            <a:gdLst/>
            <a:ahLst/>
            <a:cxnLst/>
            <a:rect r="r" b="b" t="t" l="l"/>
            <a:pathLst>
              <a:path h="4270400" w="15388827">
                <a:moveTo>
                  <a:pt x="0" y="0"/>
                </a:moveTo>
                <a:lnTo>
                  <a:pt x="15388827" y="0"/>
                </a:lnTo>
                <a:lnTo>
                  <a:pt x="15388827" y="4270400"/>
                </a:lnTo>
                <a:lnTo>
                  <a:pt x="0" y="4270400"/>
                </a:lnTo>
                <a:lnTo>
                  <a:pt x="0" y="0"/>
                </a:lnTo>
                <a:close/>
              </a:path>
            </a:pathLst>
          </a:custGeom>
          <a:blipFill>
            <a:blip r:embed="rId13"/>
            <a:stretch>
              <a:fillRect l="0" t="0" r="0" b="0"/>
            </a:stretch>
          </a:blipFill>
        </p:spPr>
      </p:sp>
      <p:sp>
        <p:nvSpPr>
          <p:cNvPr name="TextBox 9" id="9"/>
          <p:cNvSpPr txBox="true"/>
          <p:nvPr/>
        </p:nvSpPr>
        <p:spPr>
          <a:xfrm rot="0">
            <a:off x="1775818" y="1560034"/>
            <a:ext cx="15690106" cy="1043306"/>
          </a:xfrm>
          <a:prstGeom prst="rect">
            <a:avLst/>
          </a:prstGeom>
        </p:spPr>
        <p:txBody>
          <a:bodyPr anchor="t" rtlCol="false" tIns="0" lIns="0" bIns="0" rIns="0">
            <a:spAutoFit/>
          </a:bodyPr>
          <a:lstStyle/>
          <a:p>
            <a:pPr algn="ctr">
              <a:lnSpc>
                <a:spcPts val="7760"/>
              </a:lnSpc>
            </a:pPr>
            <a:r>
              <a:rPr lang="en-US" b="true" sz="8000">
                <a:solidFill>
                  <a:srgbClr val="000000"/>
                </a:solidFill>
                <a:latin typeface="Rokkitt Bold"/>
                <a:ea typeface="Rokkitt Bold"/>
                <a:cs typeface="Rokkitt Bold"/>
                <a:sym typeface="Rokkitt Bold"/>
              </a:rPr>
              <a:t>TEST CASE CHO UNIT TEST</a:t>
            </a:r>
          </a:p>
        </p:txBody>
      </p:sp>
    </p:spTree>
  </p:cSld>
  <p:clrMapOvr>
    <a:masterClrMapping/>
  </p:clrMapOvr>
</p:sld>
</file>

<file path=ppt/slides/slide5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15353489" y="8540136"/>
            <a:ext cx="4602314" cy="3618569"/>
          </a:xfrm>
          <a:custGeom>
            <a:avLst/>
            <a:gdLst/>
            <a:ahLst/>
            <a:cxnLst/>
            <a:rect r="r" b="b" t="t" l="l"/>
            <a:pathLst>
              <a:path h="3618569" w="4602314">
                <a:moveTo>
                  <a:pt x="0" y="0"/>
                </a:moveTo>
                <a:lnTo>
                  <a:pt x="4602314" y="0"/>
                </a:lnTo>
                <a:lnTo>
                  <a:pt x="4602314" y="3618570"/>
                </a:lnTo>
                <a:lnTo>
                  <a:pt x="0" y="361857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false" flipV="false" rot="0">
            <a:off x="-674156" y="-1072630"/>
            <a:ext cx="4899948" cy="3068592"/>
          </a:xfrm>
          <a:custGeom>
            <a:avLst/>
            <a:gdLst/>
            <a:ahLst/>
            <a:cxnLst/>
            <a:rect r="r" b="b" t="t" l="l"/>
            <a:pathLst>
              <a:path h="3068592" w="4899948">
                <a:moveTo>
                  <a:pt x="0" y="0"/>
                </a:moveTo>
                <a:lnTo>
                  <a:pt x="4899948" y="0"/>
                </a:lnTo>
                <a:lnTo>
                  <a:pt x="4899948" y="3068592"/>
                </a:lnTo>
                <a:lnTo>
                  <a:pt x="0" y="306859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5" id="5"/>
          <p:cNvSpPr/>
          <p:nvPr/>
        </p:nvSpPr>
        <p:spPr>
          <a:xfrm flipH="false" flipV="false" rot="0">
            <a:off x="9144000" y="9258300"/>
            <a:ext cx="4076270" cy="2863579"/>
          </a:xfrm>
          <a:custGeom>
            <a:avLst/>
            <a:gdLst/>
            <a:ahLst/>
            <a:cxnLst/>
            <a:rect r="r" b="b" t="t" l="l"/>
            <a:pathLst>
              <a:path h="2863579" w="4076270">
                <a:moveTo>
                  <a:pt x="0" y="0"/>
                </a:moveTo>
                <a:lnTo>
                  <a:pt x="4076270" y="0"/>
                </a:lnTo>
                <a:lnTo>
                  <a:pt x="4076270" y="2863579"/>
                </a:lnTo>
                <a:lnTo>
                  <a:pt x="0" y="286357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6" id="6"/>
          <p:cNvSpPr/>
          <p:nvPr/>
        </p:nvSpPr>
        <p:spPr>
          <a:xfrm flipH="false" flipV="false" rot="0">
            <a:off x="5003948" y="-1890601"/>
            <a:ext cx="2892762" cy="2919301"/>
          </a:xfrm>
          <a:custGeom>
            <a:avLst/>
            <a:gdLst/>
            <a:ahLst/>
            <a:cxnLst/>
            <a:rect r="r" b="b" t="t" l="l"/>
            <a:pathLst>
              <a:path h="2919301" w="2892762">
                <a:moveTo>
                  <a:pt x="0" y="0"/>
                </a:moveTo>
                <a:lnTo>
                  <a:pt x="2892762" y="0"/>
                </a:lnTo>
                <a:lnTo>
                  <a:pt x="2892762" y="2919301"/>
                </a:lnTo>
                <a:lnTo>
                  <a:pt x="0" y="291930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7" id="7"/>
          <p:cNvSpPr/>
          <p:nvPr/>
        </p:nvSpPr>
        <p:spPr>
          <a:xfrm flipH="false" flipV="false" rot="-5282649">
            <a:off x="16004285" y="265374"/>
            <a:ext cx="4017207" cy="1370872"/>
          </a:xfrm>
          <a:custGeom>
            <a:avLst/>
            <a:gdLst/>
            <a:ahLst/>
            <a:cxnLst/>
            <a:rect r="r" b="b" t="t" l="l"/>
            <a:pathLst>
              <a:path h="1370872" w="4017207">
                <a:moveTo>
                  <a:pt x="0" y="0"/>
                </a:moveTo>
                <a:lnTo>
                  <a:pt x="4017207" y="0"/>
                </a:lnTo>
                <a:lnTo>
                  <a:pt x="4017207" y="1370872"/>
                </a:lnTo>
                <a:lnTo>
                  <a:pt x="0" y="137087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TextBox 8" id="8"/>
          <p:cNvSpPr txBox="true"/>
          <p:nvPr/>
        </p:nvSpPr>
        <p:spPr>
          <a:xfrm rot="0">
            <a:off x="1775818" y="1560034"/>
            <a:ext cx="15690106" cy="1043306"/>
          </a:xfrm>
          <a:prstGeom prst="rect">
            <a:avLst/>
          </a:prstGeom>
        </p:spPr>
        <p:txBody>
          <a:bodyPr anchor="t" rtlCol="false" tIns="0" lIns="0" bIns="0" rIns="0">
            <a:spAutoFit/>
          </a:bodyPr>
          <a:lstStyle/>
          <a:p>
            <a:pPr algn="ctr">
              <a:lnSpc>
                <a:spcPts val="7760"/>
              </a:lnSpc>
            </a:pPr>
            <a:r>
              <a:rPr lang="en-US" b="true" sz="8000">
                <a:solidFill>
                  <a:srgbClr val="000000"/>
                </a:solidFill>
                <a:latin typeface="Rokkitt Bold"/>
                <a:ea typeface="Rokkitt Bold"/>
                <a:cs typeface="Rokkitt Bold"/>
                <a:sym typeface="Rokkitt Bold"/>
              </a:rPr>
              <a:t>DANH SÁCH LỖI</a:t>
            </a:r>
          </a:p>
        </p:txBody>
      </p:sp>
      <p:sp>
        <p:nvSpPr>
          <p:cNvPr name="TextBox 9" id="9"/>
          <p:cNvSpPr txBox="true"/>
          <p:nvPr/>
        </p:nvSpPr>
        <p:spPr>
          <a:xfrm rot="0">
            <a:off x="1407800" y="3752054"/>
            <a:ext cx="15851500" cy="5812155"/>
          </a:xfrm>
          <a:prstGeom prst="rect">
            <a:avLst/>
          </a:prstGeom>
        </p:spPr>
        <p:txBody>
          <a:bodyPr anchor="t" rtlCol="false" tIns="0" lIns="0" bIns="0" rIns="0">
            <a:spAutoFit/>
          </a:bodyPr>
          <a:lstStyle/>
          <a:p>
            <a:pPr algn="l">
              <a:lnSpc>
                <a:spcPts val="4619"/>
              </a:lnSpc>
            </a:pPr>
            <a:r>
              <a:rPr lang="en-US" sz="3299">
                <a:solidFill>
                  <a:srgbClr val="000000"/>
                </a:solidFill>
                <a:latin typeface="Maven Pro"/>
                <a:ea typeface="Maven Pro"/>
                <a:cs typeface="Maven Pro"/>
                <a:sym typeface="Maven Pro"/>
              </a:rPr>
              <a:t>·Defect List là một danh sách ghi chép các lỗi, khuyết điểm hoặc vấn đề được phát hiện trong quá trình thực hiện dự án hoặc sản xuất. Danh sách này thường bao gồm thông tin chi tiết về vị trí, mô tả lỗi, hình ảnh đính kèm, ngày bắt đầu và ngày hoàn thành khắc phục lỗi. </a:t>
            </a:r>
          </a:p>
          <a:p>
            <a:pPr algn="l">
              <a:lnSpc>
                <a:spcPts val="4619"/>
              </a:lnSpc>
            </a:pPr>
            <a:r>
              <a:rPr lang="en-US" sz="3299">
                <a:solidFill>
                  <a:srgbClr val="000000"/>
                </a:solidFill>
                <a:latin typeface="Maven Pro"/>
                <a:ea typeface="Maven Pro"/>
                <a:cs typeface="Maven Pro"/>
                <a:sym typeface="Maven Pro"/>
              </a:rPr>
              <a:t>Trong lĩnh vực xây dựng, Defect List được sử dụng để ghi nhận các khuyết điểm trong quá trình thi công, đảm bảo chất lượng công trình.</a:t>
            </a:r>
          </a:p>
          <a:p>
            <a:pPr algn="l">
              <a:lnSpc>
                <a:spcPts val="4619"/>
              </a:lnSpc>
            </a:pPr>
          </a:p>
          <a:p>
            <a:pPr algn="l">
              <a:lnSpc>
                <a:spcPts val="4619"/>
              </a:lnSpc>
            </a:pPr>
          </a:p>
          <a:p>
            <a:pPr algn="l">
              <a:lnSpc>
                <a:spcPts val="4619"/>
              </a:lnSpc>
            </a:pPr>
          </a:p>
          <a:p>
            <a:pPr algn="l">
              <a:lnSpc>
                <a:spcPts val="4619"/>
              </a:lnSpc>
              <a:spcBef>
                <a:spcPct val="0"/>
              </a:spcBef>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15353489" y="8540136"/>
            <a:ext cx="4602314" cy="3618569"/>
          </a:xfrm>
          <a:custGeom>
            <a:avLst/>
            <a:gdLst/>
            <a:ahLst/>
            <a:cxnLst/>
            <a:rect r="r" b="b" t="t" l="l"/>
            <a:pathLst>
              <a:path h="3618569" w="4602314">
                <a:moveTo>
                  <a:pt x="0" y="0"/>
                </a:moveTo>
                <a:lnTo>
                  <a:pt x="4602314" y="0"/>
                </a:lnTo>
                <a:lnTo>
                  <a:pt x="4602314" y="3618570"/>
                </a:lnTo>
                <a:lnTo>
                  <a:pt x="0" y="361857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false" flipV="false" rot="0">
            <a:off x="-674156" y="-1072630"/>
            <a:ext cx="4899948" cy="3068592"/>
          </a:xfrm>
          <a:custGeom>
            <a:avLst/>
            <a:gdLst/>
            <a:ahLst/>
            <a:cxnLst/>
            <a:rect r="r" b="b" t="t" l="l"/>
            <a:pathLst>
              <a:path h="3068592" w="4899948">
                <a:moveTo>
                  <a:pt x="0" y="0"/>
                </a:moveTo>
                <a:lnTo>
                  <a:pt x="4899948" y="0"/>
                </a:lnTo>
                <a:lnTo>
                  <a:pt x="4899948" y="3068592"/>
                </a:lnTo>
                <a:lnTo>
                  <a:pt x="0" y="306859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5" id="5"/>
          <p:cNvSpPr/>
          <p:nvPr/>
        </p:nvSpPr>
        <p:spPr>
          <a:xfrm flipH="false" flipV="false" rot="0">
            <a:off x="9144000" y="9258300"/>
            <a:ext cx="4076270" cy="2863579"/>
          </a:xfrm>
          <a:custGeom>
            <a:avLst/>
            <a:gdLst/>
            <a:ahLst/>
            <a:cxnLst/>
            <a:rect r="r" b="b" t="t" l="l"/>
            <a:pathLst>
              <a:path h="2863579" w="4076270">
                <a:moveTo>
                  <a:pt x="0" y="0"/>
                </a:moveTo>
                <a:lnTo>
                  <a:pt x="4076270" y="0"/>
                </a:lnTo>
                <a:lnTo>
                  <a:pt x="4076270" y="2863579"/>
                </a:lnTo>
                <a:lnTo>
                  <a:pt x="0" y="286357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6" id="6"/>
          <p:cNvSpPr/>
          <p:nvPr/>
        </p:nvSpPr>
        <p:spPr>
          <a:xfrm flipH="false" flipV="false" rot="0">
            <a:off x="5003948" y="-1890601"/>
            <a:ext cx="2892762" cy="2919301"/>
          </a:xfrm>
          <a:custGeom>
            <a:avLst/>
            <a:gdLst/>
            <a:ahLst/>
            <a:cxnLst/>
            <a:rect r="r" b="b" t="t" l="l"/>
            <a:pathLst>
              <a:path h="2919301" w="2892762">
                <a:moveTo>
                  <a:pt x="0" y="0"/>
                </a:moveTo>
                <a:lnTo>
                  <a:pt x="2892762" y="0"/>
                </a:lnTo>
                <a:lnTo>
                  <a:pt x="2892762" y="2919301"/>
                </a:lnTo>
                <a:lnTo>
                  <a:pt x="0" y="291930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7" id="7"/>
          <p:cNvSpPr/>
          <p:nvPr/>
        </p:nvSpPr>
        <p:spPr>
          <a:xfrm flipH="false" flipV="false" rot="-5282649">
            <a:off x="16004285" y="265374"/>
            <a:ext cx="4017207" cy="1370872"/>
          </a:xfrm>
          <a:custGeom>
            <a:avLst/>
            <a:gdLst/>
            <a:ahLst/>
            <a:cxnLst/>
            <a:rect r="r" b="b" t="t" l="l"/>
            <a:pathLst>
              <a:path h="1370872" w="4017207">
                <a:moveTo>
                  <a:pt x="0" y="0"/>
                </a:moveTo>
                <a:lnTo>
                  <a:pt x="4017207" y="0"/>
                </a:lnTo>
                <a:lnTo>
                  <a:pt x="4017207" y="1370872"/>
                </a:lnTo>
                <a:lnTo>
                  <a:pt x="0" y="137087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TextBox 8" id="8"/>
          <p:cNvSpPr txBox="true"/>
          <p:nvPr/>
        </p:nvSpPr>
        <p:spPr>
          <a:xfrm rot="0">
            <a:off x="1028700" y="1200150"/>
            <a:ext cx="14661406" cy="1043306"/>
          </a:xfrm>
          <a:prstGeom prst="rect">
            <a:avLst/>
          </a:prstGeom>
        </p:spPr>
        <p:txBody>
          <a:bodyPr anchor="t" rtlCol="false" tIns="0" lIns="0" bIns="0" rIns="0">
            <a:spAutoFit/>
          </a:bodyPr>
          <a:lstStyle/>
          <a:p>
            <a:pPr algn="l">
              <a:lnSpc>
                <a:spcPts val="7760"/>
              </a:lnSpc>
            </a:pPr>
            <a:r>
              <a:rPr lang="en-US" sz="8000" b="true">
                <a:solidFill>
                  <a:srgbClr val="000000"/>
                </a:solidFill>
                <a:latin typeface="Rokkitt Bold"/>
                <a:ea typeface="Rokkitt Bold"/>
                <a:cs typeface="Rokkitt Bold"/>
                <a:sym typeface="Rokkitt Bold"/>
              </a:rPr>
              <a:t>MÔ TẢ DỰ ÁN</a:t>
            </a:r>
          </a:p>
        </p:txBody>
      </p:sp>
      <p:sp>
        <p:nvSpPr>
          <p:cNvPr name="TextBox 9" id="9"/>
          <p:cNvSpPr txBox="true"/>
          <p:nvPr/>
        </p:nvSpPr>
        <p:spPr>
          <a:xfrm rot="0">
            <a:off x="1407800" y="2895912"/>
            <a:ext cx="15851500" cy="4650105"/>
          </a:xfrm>
          <a:prstGeom prst="rect">
            <a:avLst/>
          </a:prstGeom>
        </p:spPr>
        <p:txBody>
          <a:bodyPr anchor="t" rtlCol="false" tIns="0" lIns="0" bIns="0" rIns="0">
            <a:spAutoFit/>
          </a:bodyPr>
          <a:lstStyle/>
          <a:p>
            <a:pPr algn="l">
              <a:lnSpc>
                <a:spcPts val="4619"/>
              </a:lnSpc>
              <a:spcBef>
                <a:spcPct val="0"/>
              </a:spcBef>
            </a:pPr>
            <a:r>
              <a:rPr lang="en-US" sz="3299">
                <a:solidFill>
                  <a:srgbClr val="000000"/>
                </a:solidFill>
                <a:latin typeface="Maven Pro"/>
                <a:ea typeface="Maven Pro"/>
                <a:cs typeface="Maven Pro"/>
                <a:sym typeface="Maven Pro"/>
              </a:rPr>
              <a:t>Y</a:t>
            </a:r>
            <a:r>
              <a:rPr lang="en-US" sz="3299">
                <a:solidFill>
                  <a:srgbClr val="000000"/>
                </a:solidFill>
                <a:latin typeface="Maven Pro"/>
                <a:ea typeface="Maven Pro"/>
                <a:cs typeface="Maven Pro"/>
                <a:sym typeface="Maven Pro"/>
              </a:rPr>
              <a:t>êu cầu từ khách hàng:</a:t>
            </a:r>
          </a:p>
          <a:p>
            <a:pPr algn="l" marL="712468" indent="-356234" lvl="1">
              <a:lnSpc>
                <a:spcPts val="4619"/>
              </a:lnSpc>
              <a:spcBef>
                <a:spcPct val="0"/>
              </a:spcBef>
              <a:buFont typeface="Arial"/>
              <a:buChar char="•"/>
            </a:pPr>
            <a:r>
              <a:rPr lang="en-US" sz="3299">
                <a:solidFill>
                  <a:srgbClr val="000000"/>
                </a:solidFill>
                <a:latin typeface="Maven Pro"/>
                <a:ea typeface="Maven Pro"/>
                <a:cs typeface="Maven Pro"/>
                <a:sym typeface="Maven Pro"/>
              </a:rPr>
              <a:t>Tìm kiếm và lọc sản phẩm (theo tên, loại, giá)</a:t>
            </a:r>
          </a:p>
          <a:p>
            <a:pPr algn="l" marL="712468" indent="-356234" lvl="1">
              <a:lnSpc>
                <a:spcPts val="4619"/>
              </a:lnSpc>
              <a:spcBef>
                <a:spcPct val="0"/>
              </a:spcBef>
              <a:buFont typeface="Arial"/>
              <a:buChar char="•"/>
            </a:pPr>
            <a:r>
              <a:rPr lang="en-US" sz="3299">
                <a:solidFill>
                  <a:srgbClr val="000000"/>
                </a:solidFill>
                <a:latin typeface="Maven Pro"/>
                <a:ea typeface="Maven Pro"/>
                <a:cs typeface="Maven Pro"/>
                <a:sym typeface="Maven Pro"/>
              </a:rPr>
              <a:t>Xem chi tiết sản phẩm (tên, giá, hình ảnh)</a:t>
            </a:r>
          </a:p>
          <a:p>
            <a:pPr algn="l" marL="712468" indent="-356234" lvl="1">
              <a:lnSpc>
                <a:spcPts val="4619"/>
              </a:lnSpc>
              <a:spcBef>
                <a:spcPct val="0"/>
              </a:spcBef>
              <a:buFont typeface="Arial"/>
              <a:buChar char="•"/>
            </a:pPr>
            <a:r>
              <a:rPr lang="en-US" sz="3299">
                <a:solidFill>
                  <a:srgbClr val="000000"/>
                </a:solidFill>
                <a:latin typeface="Maven Pro"/>
                <a:ea typeface="Maven Pro"/>
                <a:cs typeface="Maven Pro"/>
                <a:sym typeface="Maven Pro"/>
              </a:rPr>
              <a:t>Quản lý giỏ hàng (thêm, chỉnh sửa, xóa sản phẩm)</a:t>
            </a:r>
          </a:p>
          <a:p>
            <a:pPr algn="l" marL="712468" indent="-356234" lvl="1">
              <a:lnSpc>
                <a:spcPts val="4619"/>
              </a:lnSpc>
              <a:spcBef>
                <a:spcPct val="0"/>
              </a:spcBef>
              <a:buFont typeface="Arial"/>
              <a:buChar char="•"/>
            </a:pPr>
            <a:r>
              <a:rPr lang="en-US" sz="3299">
                <a:solidFill>
                  <a:srgbClr val="000000"/>
                </a:solidFill>
                <a:latin typeface="Maven Pro"/>
                <a:ea typeface="Maven Pro"/>
                <a:cs typeface="Maven Pro"/>
                <a:sym typeface="Maven Pro"/>
              </a:rPr>
              <a:t>Quy trình thanh toán nhanh chóng với nhiều phương thức</a:t>
            </a:r>
          </a:p>
          <a:p>
            <a:pPr algn="l" marL="712468" indent="-356234" lvl="1">
              <a:lnSpc>
                <a:spcPts val="4619"/>
              </a:lnSpc>
              <a:spcBef>
                <a:spcPct val="0"/>
              </a:spcBef>
              <a:buFont typeface="Arial"/>
              <a:buChar char="•"/>
            </a:pPr>
            <a:r>
              <a:rPr lang="en-US" sz="3299">
                <a:solidFill>
                  <a:srgbClr val="000000"/>
                </a:solidFill>
                <a:latin typeface="Maven Pro"/>
                <a:ea typeface="Maven Pro"/>
                <a:cs typeface="Maven Pro"/>
                <a:sym typeface="Maven Pro"/>
              </a:rPr>
              <a:t>Thông báo tình trạng đơn hàng</a:t>
            </a:r>
          </a:p>
          <a:p>
            <a:pPr algn="l" marL="712468" indent="-356234" lvl="1">
              <a:lnSpc>
                <a:spcPts val="4619"/>
              </a:lnSpc>
              <a:spcBef>
                <a:spcPct val="0"/>
              </a:spcBef>
              <a:buFont typeface="Arial"/>
              <a:buChar char="•"/>
            </a:pPr>
            <a:r>
              <a:rPr lang="en-US" sz="3299">
                <a:solidFill>
                  <a:srgbClr val="000000"/>
                </a:solidFill>
                <a:latin typeface="Maven Pro"/>
                <a:ea typeface="Maven Pro"/>
                <a:cs typeface="Maven Pro"/>
                <a:sym typeface="Maven Pro"/>
              </a:rPr>
              <a:t>Quản lý tài khoản cá nhân</a:t>
            </a:r>
          </a:p>
          <a:p>
            <a:pPr algn="l">
              <a:lnSpc>
                <a:spcPts val="4619"/>
              </a:lnSpc>
              <a:spcBef>
                <a:spcPct val="0"/>
              </a:spcBef>
            </a:pPr>
          </a:p>
        </p:txBody>
      </p:sp>
    </p:spTree>
  </p:cSld>
  <p:clrMapOvr>
    <a:masterClrMapping/>
  </p:clrMapOvr>
</p:sld>
</file>

<file path=ppt/slides/slide6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15353489" y="8540136"/>
            <a:ext cx="4602314" cy="3618569"/>
          </a:xfrm>
          <a:custGeom>
            <a:avLst/>
            <a:gdLst/>
            <a:ahLst/>
            <a:cxnLst/>
            <a:rect r="r" b="b" t="t" l="l"/>
            <a:pathLst>
              <a:path h="3618569" w="4602314">
                <a:moveTo>
                  <a:pt x="0" y="0"/>
                </a:moveTo>
                <a:lnTo>
                  <a:pt x="4602314" y="0"/>
                </a:lnTo>
                <a:lnTo>
                  <a:pt x="4602314" y="3618570"/>
                </a:lnTo>
                <a:lnTo>
                  <a:pt x="0" y="361857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false" flipV="false" rot="0">
            <a:off x="-674156" y="-1072630"/>
            <a:ext cx="4899948" cy="3068592"/>
          </a:xfrm>
          <a:custGeom>
            <a:avLst/>
            <a:gdLst/>
            <a:ahLst/>
            <a:cxnLst/>
            <a:rect r="r" b="b" t="t" l="l"/>
            <a:pathLst>
              <a:path h="3068592" w="4899948">
                <a:moveTo>
                  <a:pt x="0" y="0"/>
                </a:moveTo>
                <a:lnTo>
                  <a:pt x="4899948" y="0"/>
                </a:lnTo>
                <a:lnTo>
                  <a:pt x="4899948" y="3068592"/>
                </a:lnTo>
                <a:lnTo>
                  <a:pt x="0" y="306859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5" id="5"/>
          <p:cNvSpPr/>
          <p:nvPr/>
        </p:nvSpPr>
        <p:spPr>
          <a:xfrm flipH="false" flipV="false" rot="0">
            <a:off x="9144000" y="9258300"/>
            <a:ext cx="4076270" cy="2863579"/>
          </a:xfrm>
          <a:custGeom>
            <a:avLst/>
            <a:gdLst/>
            <a:ahLst/>
            <a:cxnLst/>
            <a:rect r="r" b="b" t="t" l="l"/>
            <a:pathLst>
              <a:path h="2863579" w="4076270">
                <a:moveTo>
                  <a:pt x="0" y="0"/>
                </a:moveTo>
                <a:lnTo>
                  <a:pt x="4076270" y="0"/>
                </a:lnTo>
                <a:lnTo>
                  <a:pt x="4076270" y="2863579"/>
                </a:lnTo>
                <a:lnTo>
                  <a:pt x="0" y="286357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6" id="6"/>
          <p:cNvSpPr/>
          <p:nvPr/>
        </p:nvSpPr>
        <p:spPr>
          <a:xfrm flipH="false" flipV="false" rot="0">
            <a:off x="5003948" y="-1890601"/>
            <a:ext cx="2892762" cy="2919301"/>
          </a:xfrm>
          <a:custGeom>
            <a:avLst/>
            <a:gdLst/>
            <a:ahLst/>
            <a:cxnLst/>
            <a:rect r="r" b="b" t="t" l="l"/>
            <a:pathLst>
              <a:path h="2919301" w="2892762">
                <a:moveTo>
                  <a:pt x="0" y="0"/>
                </a:moveTo>
                <a:lnTo>
                  <a:pt x="2892762" y="0"/>
                </a:lnTo>
                <a:lnTo>
                  <a:pt x="2892762" y="2919301"/>
                </a:lnTo>
                <a:lnTo>
                  <a:pt x="0" y="291930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7" id="7"/>
          <p:cNvSpPr/>
          <p:nvPr/>
        </p:nvSpPr>
        <p:spPr>
          <a:xfrm flipH="false" flipV="false" rot="-5282649">
            <a:off x="16004285" y="265374"/>
            <a:ext cx="4017207" cy="1370872"/>
          </a:xfrm>
          <a:custGeom>
            <a:avLst/>
            <a:gdLst/>
            <a:ahLst/>
            <a:cxnLst/>
            <a:rect r="r" b="b" t="t" l="l"/>
            <a:pathLst>
              <a:path h="1370872" w="4017207">
                <a:moveTo>
                  <a:pt x="0" y="0"/>
                </a:moveTo>
                <a:lnTo>
                  <a:pt x="4017207" y="0"/>
                </a:lnTo>
                <a:lnTo>
                  <a:pt x="4017207" y="1370872"/>
                </a:lnTo>
                <a:lnTo>
                  <a:pt x="0" y="137087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TextBox 8" id="8"/>
          <p:cNvSpPr txBox="true"/>
          <p:nvPr/>
        </p:nvSpPr>
        <p:spPr>
          <a:xfrm rot="0">
            <a:off x="1775818" y="1560034"/>
            <a:ext cx="15690106" cy="1043306"/>
          </a:xfrm>
          <a:prstGeom prst="rect">
            <a:avLst/>
          </a:prstGeom>
        </p:spPr>
        <p:txBody>
          <a:bodyPr anchor="t" rtlCol="false" tIns="0" lIns="0" bIns="0" rIns="0">
            <a:spAutoFit/>
          </a:bodyPr>
          <a:lstStyle/>
          <a:p>
            <a:pPr algn="ctr">
              <a:lnSpc>
                <a:spcPts val="7760"/>
              </a:lnSpc>
            </a:pPr>
            <a:r>
              <a:rPr lang="en-US" b="true" sz="8000">
                <a:solidFill>
                  <a:srgbClr val="000000"/>
                </a:solidFill>
                <a:latin typeface="Rokkitt Bold"/>
                <a:ea typeface="Rokkitt Bold"/>
                <a:cs typeface="Rokkitt Bold"/>
                <a:sym typeface="Rokkitt Bold"/>
              </a:rPr>
              <a:t>KẾT QUẢ KIỂM THỬ</a:t>
            </a:r>
          </a:p>
        </p:txBody>
      </p:sp>
      <p:sp>
        <p:nvSpPr>
          <p:cNvPr name="TextBox 9" id="9"/>
          <p:cNvSpPr txBox="true"/>
          <p:nvPr/>
        </p:nvSpPr>
        <p:spPr>
          <a:xfrm rot="0">
            <a:off x="1407800" y="3752054"/>
            <a:ext cx="15851500" cy="2907030"/>
          </a:xfrm>
          <a:prstGeom prst="rect">
            <a:avLst/>
          </a:prstGeom>
        </p:spPr>
        <p:txBody>
          <a:bodyPr anchor="t" rtlCol="false" tIns="0" lIns="0" bIns="0" rIns="0">
            <a:spAutoFit/>
          </a:bodyPr>
          <a:lstStyle/>
          <a:p>
            <a:pPr algn="l">
              <a:lnSpc>
                <a:spcPts val="4619"/>
              </a:lnSpc>
            </a:pPr>
            <a:r>
              <a:rPr lang="en-US" sz="3299">
                <a:solidFill>
                  <a:srgbClr val="000000"/>
                </a:solidFill>
                <a:latin typeface="Maven Pro"/>
                <a:ea typeface="Maven Pro"/>
                <a:cs typeface="Maven Pro"/>
                <a:sym typeface="Maven Pro"/>
              </a:rPr>
              <a:t>Test Report là bản báo cáo ghi lại toàn bộ thông tin liên quan đến mục tiêu kiểm thử, các hoạt động kiểm thử đã thực hiện, kết quả kiểm thử, và các vấn đề được phát hiện trong quá trình kiểm thử.</a:t>
            </a:r>
          </a:p>
          <a:p>
            <a:pPr algn="l">
              <a:lnSpc>
                <a:spcPts val="4619"/>
              </a:lnSpc>
              <a:spcBef>
                <a:spcPct val="0"/>
              </a:spcBef>
            </a:pPr>
            <a:r>
              <a:rPr lang="en-US" sz="3299">
                <a:solidFill>
                  <a:srgbClr val="000000"/>
                </a:solidFill>
                <a:latin typeface="Maven Pro"/>
                <a:ea typeface="Maven Pro"/>
                <a:cs typeface="Maven Pro"/>
                <a:sym typeface="Maven Pro"/>
              </a:rPr>
              <a:t>Nó là công cụ quan trọng để đánh giá chất lượng phần mềm, giúp các bên liên quan như lập trình viên, tester, và quản lý hiểu rõ hơn về tình trạng của sản phẩm.</a:t>
            </a:r>
          </a:p>
        </p:txBody>
      </p:sp>
    </p:spTree>
  </p:cSld>
  <p:clrMapOvr>
    <a:masterClrMapping/>
  </p:clrMapOvr>
</p:sld>
</file>

<file path=ppt/slides/slide6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15353489" y="8540136"/>
            <a:ext cx="4602314" cy="3618569"/>
          </a:xfrm>
          <a:custGeom>
            <a:avLst/>
            <a:gdLst/>
            <a:ahLst/>
            <a:cxnLst/>
            <a:rect r="r" b="b" t="t" l="l"/>
            <a:pathLst>
              <a:path h="3618569" w="4602314">
                <a:moveTo>
                  <a:pt x="0" y="0"/>
                </a:moveTo>
                <a:lnTo>
                  <a:pt x="4602314" y="0"/>
                </a:lnTo>
                <a:lnTo>
                  <a:pt x="4602314" y="3618570"/>
                </a:lnTo>
                <a:lnTo>
                  <a:pt x="0" y="361857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false" flipV="false" rot="0">
            <a:off x="-674156" y="-1072630"/>
            <a:ext cx="4899948" cy="3068592"/>
          </a:xfrm>
          <a:custGeom>
            <a:avLst/>
            <a:gdLst/>
            <a:ahLst/>
            <a:cxnLst/>
            <a:rect r="r" b="b" t="t" l="l"/>
            <a:pathLst>
              <a:path h="3068592" w="4899948">
                <a:moveTo>
                  <a:pt x="0" y="0"/>
                </a:moveTo>
                <a:lnTo>
                  <a:pt x="4899948" y="0"/>
                </a:lnTo>
                <a:lnTo>
                  <a:pt x="4899948" y="3068592"/>
                </a:lnTo>
                <a:lnTo>
                  <a:pt x="0" y="306859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5" id="5"/>
          <p:cNvSpPr/>
          <p:nvPr/>
        </p:nvSpPr>
        <p:spPr>
          <a:xfrm flipH="false" flipV="false" rot="0">
            <a:off x="9144000" y="9258300"/>
            <a:ext cx="4076270" cy="2863579"/>
          </a:xfrm>
          <a:custGeom>
            <a:avLst/>
            <a:gdLst/>
            <a:ahLst/>
            <a:cxnLst/>
            <a:rect r="r" b="b" t="t" l="l"/>
            <a:pathLst>
              <a:path h="2863579" w="4076270">
                <a:moveTo>
                  <a:pt x="0" y="0"/>
                </a:moveTo>
                <a:lnTo>
                  <a:pt x="4076270" y="0"/>
                </a:lnTo>
                <a:lnTo>
                  <a:pt x="4076270" y="2863579"/>
                </a:lnTo>
                <a:lnTo>
                  <a:pt x="0" y="286357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6" id="6"/>
          <p:cNvSpPr/>
          <p:nvPr/>
        </p:nvSpPr>
        <p:spPr>
          <a:xfrm flipH="false" flipV="false" rot="0">
            <a:off x="5003948" y="-1890601"/>
            <a:ext cx="2892762" cy="2919301"/>
          </a:xfrm>
          <a:custGeom>
            <a:avLst/>
            <a:gdLst/>
            <a:ahLst/>
            <a:cxnLst/>
            <a:rect r="r" b="b" t="t" l="l"/>
            <a:pathLst>
              <a:path h="2919301" w="2892762">
                <a:moveTo>
                  <a:pt x="0" y="0"/>
                </a:moveTo>
                <a:lnTo>
                  <a:pt x="2892762" y="0"/>
                </a:lnTo>
                <a:lnTo>
                  <a:pt x="2892762" y="2919301"/>
                </a:lnTo>
                <a:lnTo>
                  <a:pt x="0" y="291930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7" id="7"/>
          <p:cNvSpPr/>
          <p:nvPr/>
        </p:nvSpPr>
        <p:spPr>
          <a:xfrm flipH="false" flipV="false" rot="-5282649">
            <a:off x="16004285" y="265374"/>
            <a:ext cx="4017207" cy="1370872"/>
          </a:xfrm>
          <a:custGeom>
            <a:avLst/>
            <a:gdLst/>
            <a:ahLst/>
            <a:cxnLst/>
            <a:rect r="r" b="b" t="t" l="l"/>
            <a:pathLst>
              <a:path h="1370872" w="4017207">
                <a:moveTo>
                  <a:pt x="0" y="0"/>
                </a:moveTo>
                <a:lnTo>
                  <a:pt x="4017207" y="0"/>
                </a:lnTo>
                <a:lnTo>
                  <a:pt x="4017207" y="1370872"/>
                </a:lnTo>
                <a:lnTo>
                  <a:pt x="0" y="137087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8" id="8"/>
          <p:cNvSpPr/>
          <p:nvPr/>
        </p:nvSpPr>
        <p:spPr>
          <a:xfrm flipH="false" flipV="false" rot="0">
            <a:off x="518223" y="4027989"/>
            <a:ext cx="17769777" cy="3087499"/>
          </a:xfrm>
          <a:custGeom>
            <a:avLst/>
            <a:gdLst/>
            <a:ahLst/>
            <a:cxnLst/>
            <a:rect r="r" b="b" t="t" l="l"/>
            <a:pathLst>
              <a:path h="3087499" w="17769777">
                <a:moveTo>
                  <a:pt x="0" y="0"/>
                </a:moveTo>
                <a:lnTo>
                  <a:pt x="17769777" y="0"/>
                </a:lnTo>
                <a:lnTo>
                  <a:pt x="17769777" y="3087499"/>
                </a:lnTo>
                <a:lnTo>
                  <a:pt x="0" y="3087499"/>
                </a:lnTo>
                <a:lnTo>
                  <a:pt x="0" y="0"/>
                </a:lnTo>
                <a:close/>
              </a:path>
            </a:pathLst>
          </a:custGeom>
          <a:blipFill>
            <a:blip r:embed="rId13"/>
            <a:stretch>
              <a:fillRect l="0" t="0" r="0" b="0"/>
            </a:stretch>
          </a:blipFill>
        </p:spPr>
      </p:sp>
      <p:sp>
        <p:nvSpPr>
          <p:cNvPr name="TextBox 9" id="9"/>
          <p:cNvSpPr txBox="true"/>
          <p:nvPr/>
        </p:nvSpPr>
        <p:spPr>
          <a:xfrm rot="0">
            <a:off x="1569194" y="1200150"/>
            <a:ext cx="15690106" cy="2024381"/>
          </a:xfrm>
          <a:prstGeom prst="rect">
            <a:avLst/>
          </a:prstGeom>
        </p:spPr>
        <p:txBody>
          <a:bodyPr anchor="t" rtlCol="false" tIns="0" lIns="0" bIns="0" rIns="0">
            <a:spAutoFit/>
          </a:bodyPr>
          <a:lstStyle/>
          <a:p>
            <a:pPr algn="ctr">
              <a:lnSpc>
                <a:spcPts val="7760"/>
              </a:lnSpc>
            </a:pPr>
            <a:r>
              <a:rPr lang="en-US" b="true" sz="8000">
                <a:solidFill>
                  <a:srgbClr val="000000"/>
                </a:solidFill>
                <a:latin typeface="Rokkitt Bold"/>
                <a:ea typeface="Rokkitt Bold"/>
                <a:cs typeface="Rokkitt Bold"/>
                <a:sym typeface="Rokkitt Bold"/>
              </a:rPr>
              <a:t>KẾT QUẢ KIỂM THỬ THEO     QUY TRÌNH</a:t>
            </a:r>
          </a:p>
        </p:txBody>
      </p:sp>
    </p:spTree>
  </p:cSld>
  <p:clrMapOvr>
    <a:masterClrMapping/>
  </p:clrMapOvr>
</p:sld>
</file>

<file path=ppt/slides/slide6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15353489" y="8540136"/>
            <a:ext cx="4602314" cy="3618569"/>
          </a:xfrm>
          <a:custGeom>
            <a:avLst/>
            <a:gdLst/>
            <a:ahLst/>
            <a:cxnLst/>
            <a:rect r="r" b="b" t="t" l="l"/>
            <a:pathLst>
              <a:path h="3618569" w="4602314">
                <a:moveTo>
                  <a:pt x="0" y="0"/>
                </a:moveTo>
                <a:lnTo>
                  <a:pt x="4602314" y="0"/>
                </a:lnTo>
                <a:lnTo>
                  <a:pt x="4602314" y="3618570"/>
                </a:lnTo>
                <a:lnTo>
                  <a:pt x="0" y="361857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false" flipV="false" rot="0">
            <a:off x="-674156" y="-1072630"/>
            <a:ext cx="4899948" cy="3068592"/>
          </a:xfrm>
          <a:custGeom>
            <a:avLst/>
            <a:gdLst/>
            <a:ahLst/>
            <a:cxnLst/>
            <a:rect r="r" b="b" t="t" l="l"/>
            <a:pathLst>
              <a:path h="3068592" w="4899948">
                <a:moveTo>
                  <a:pt x="0" y="0"/>
                </a:moveTo>
                <a:lnTo>
                  <a:pt x="4899948" y="0"/>
                </a:lnTo>
                <a:lnTo>
                  <a:pt x="4899948" y="3068592"/>
                </a:lnTo>
                <a:lnTo>
                  <a:pt x="0" y="306859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5" id="5"/>
          <p:cNvSpPr/>
          <p:nvPr/>
        </p:nvSpPr>
        <p:spPr>
          <a:xfrm flipH="false" flipV="false" rot="0">
            <a:off x="9144000" y="9258300"/>
            <a:ext cx="4076270" cy="2863579"/>
          </a:xfrm>
          <a:custGeom>
            <a:avLst/>
            <a:gdLst/>
            <a:ahLst/>
            <a:cxnLst/>
            <a:rect r="r" b="b" t="t" l="l"/>
            <a:pathLst>
              <a:path h="2863579" w="4076270">
                <a:moveTo>
                  <a:pt x="0" y="0"/>
                </a:moveTo>
                <a:lnTo>
                  <a:pt x="4076270" y="0"/>
                </a:lnTo>
                <a:lnTo>
                  <a:pt x="4076270" y="2863579"/>
                </a:lnTo>
                <a:lnTo>
                  <a:pt x="0" y="286357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6" id="6"/>
          <p:cNvSpPr/>
          <p:nvPr/>
        </p:nvSpPr>
        <p:spPr>
          <a:xfrm flipH="false" flipV="false" rot="0">
            <a:off x="5003948" y="-1890601"/>
            <a:ext cx="2892762" cy="2919301"/>
          </a:xfrm>
          <a:custGeom>
            <a:avLst/>
            <a:gdLst/>
            <a:ahLst/>
            <a:cxnLst/>
            <a:rect r="r" b="b" t="t" l="l"/>
            <a:pathLst>
              <a:path h="2919301" w="2892762">
                <a:moveTo>
                  <a:pt x="0" y="0"/>
                </a:moveTo>
                <a:lnTo>
                  <a:pt x="2892762" y="0"/>
                </a:lnTo>
                <a:lnTo>
                  <a:pt x="2892762" y="2919301"/>
                </a:lnTo>
                <a:lnTo>
                  <a:pt x="0" y="291930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7" id="7"/>
          <p:cNvSpPr/>
          <p:nvPr/>
        </p:nvSpPr>
        <p:spPr>
          <a:xfrm flipH="false" flipV="false" rot="-5282649">
            <a:off x="16004285" y="265374"/>
            <a:ext cx="4017207" cy="1370872"/>
          </a:xfrm>
          <a:custGeom>
            <a:avLst/>
            <a:gdLst/>
            <a:ahLst/>
            <a:cxnLst/>
            <a:rect r="r" b="b" t="t" l="l"/>
            <a:pathLst>
              <a:path h="1370872" w="4017207">
                <a:moveTo>
                  <a:pt x="0" y="0"/>
                </a:moveTo>
                <a:lnTo>
                  <a:pt x="4017207" y="0"/>
                </a:lnTo>
                <a:lnTo>
                  <a:pt x="4017207" y="1370872"/>
                </a:lnTo>
                <a:lnTo>
                  <a:pt x="0" y="137087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8" id="8"/>
          <p:cNvSpPr/>
          <p:nvPr/>
        </p:nvSpPr>
        <p:spPr>
          <a:xfrm flipH="false" flipV="false" rot="0">
            <a:off x="1950264" y="4223558"/>
            <a:ext cx="15704382" cy="3317551"/>
          </a:xfrm>
          <a:custGeom>
            <a:avLst/>
            <a:gdLst/>
            <a:ahLst/>
            <a:cxnLst/>
            <a:rect r="r" b="b" t="t" l="l"/>
            <a:pathLst>
              <a:path h="3317551" w="15704382">
                <a:moveTo>
                  <a:pt x="0" y="0"/>
                </a:moveTo>
                <a:lnTo>
                  <a:pt x="15704382" y="0"/>
                </a:lnTo>
                <a:lnTo>
                  <a:pt x="15704382" y="3317551"/>
                </a:lnTo>
                <a:lnTo>
                  <a:pt x="0" y="3317551"/>
                </a:lnTo>
                <a:lnTo>
                  <a:pt x="0" y="0"/>
                </a:lnTo>
                <a:close/>
              </a:path>
            </a:pathLst>
          </a:custGeom>
          <a:blipFill>
            <a:blip r:embed="rId13"/>
            <a:stretch>
              <a:fillRect l="0" t="0" r="0" b="0"/>
            </a:stretch>
          </a:blipFill>
        </p:spPr>
      </p:sp>
      <p:sp>
        <p:nvSpPr>
          <p:cNvPr name="TextBox 9" id="9"/>
          <p:cNvSpPr txBox="true"/>
          <p:nvPr/>
        </p:nvSpPr>
        <p:spPr>
          <a:xfrm rot="0">
            <a:off x="1569194" y="1200150"/>
            <a:ext cx="15690106" cy="2024381"/>
          </a:xfrm>
          <a:prstGeom prst="rect">
            <a:avLst/>
          </a:prstGeom>
        </p:spPr>
        <p:txBody>
          <a:bodyPr anchor="t" rtlCol="false" tIns="0" lIns="0" bIns="0" rIns="0">
            <a:spAutoFit/>
          </a:bodyPr>
          <a:lstStyle/>
          <a:p>
            <a:pPr algn="ctr">
              <a:lnSpc>
                <a:spcPts val="7760"/>
              </a:lnSpc>
            </a:pPr>
            <a:r>
              <a:rPr lang="en-US" b="true" sz="8000">
                <a:solidFill>
                  <a:srgbClr val="000000"/>
                </a:solidFill>
                <a:latin typeface="Rokkitt Bold"/>
                <a:ea typeface="Rokkitt Bold"/>
                <a:cs typeface="Rokkitt Bold"/>
                <a:sym typeface="Rokkitt Bold"/>
              </a:rPr>
              <a:t>KẾT QUẢ KIỂM THỬ THEO     UNIT TEST</a:t>
            </a:r>
          </a:p>
        </p:txBody>
      </p:sp>
    </p:spTree>
  </p:cSld>
  <p:clrMapOvr>
    <a:masterClrMapping/>
  </p:clrMapOvr>
</p:sld>
</file>

<file path=ppt/slides/slide6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15353489" y="8540136"/>
            <a:ext cx="4602314" cy="3618569"/>
          </a:xfrm>
          <a:custGeom>
            <a:avLst/>
            <a:gdLst/>
            <a:ahLst/>
            <a:cxnLst/>
            <a:rect r="r" b="b" t="t" l="l"/>
            <a:pathLst>
              <a:path h="3618569" w="4602314">
                <a:moveTo>
                  <a:pt x="0" y="0"/>
                </a:moveTo>
                <a:lnTo>
                  <a:pt x="4602314" y="0"/>
                </a:lnTo>
                <a:lnTo>
                  <a:pt x="4602314" y="3618570"/>
                </a:lnTo>
                <a:lnTo>
                  <a:pt x="0" y="361857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false" flipV="false" rot="0">
            <a:off x="-674156" y="-1072630"/>
            <a:ext cx="4899948" cy="3068592"/>
          </a:xfrm>
          <a:custGeom>
            <a:avLst/>
            <a:gdLst/>
            <a:ahLst/>
            <a:cxnLst/>
            <a:rect r="r" b="b" t="t" l="l"/>
            <a:pathLst>
              <a:path h="3068592" w="4899948">
                <a:moveTo>
                  <a:pt x="0" y="0"/>
                </a:moveTo>
                <a:lnTo>
                  <a:pt x="4899948" y="0"/>
                </a:lnTo>
                <a:lnTo>
                  <a:pt x="4899948" y="3068592"/>
                </a:lnTo>
                <a:lnTo>
                  <a:pt x="0" y="306859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5" id="5"/>
          <p:cNvSpPr/>
          <p:nvPr/>
        </p:nvSpPr>
        <p:spPr>
          <a:xfrm flipH="false" flipV="false" rot="0">
            <a:off x="9144000" y="9258300"/>
            <a:ext cx="4076270" cy="2863579"/>
          </a:xfrm>
          <a:custGeom>
            <a:avLst/>
            <a:gdLst/>
            <a:ahLst/>
            <a:cxnLst/>
            <a:rect r="r" b="b" t="t" l="l"/>
            <a:pathLst>
              <a:path h="2863579" w="4076270">
                <a:moveTo>
                  <a:pt x="0" y="0"/>
                </a:moveTo>
                <a:lnTo>
                  <a:pt x="4076270" y="0"/>
                </a:lnTo>
                <a:lnTo>
                  <a:pt x="4076270" y="2863579"/>
                </a:lnTo>
                <a:lnTo>
                  <a:pt x="0" y="286357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6" id="6"/>
          <p:cNvSpPr/>
          <p:nvPr/>
        </p:nvSpPr>
        <p:spPr>
          <a:xfrm flipH="false" flipV="false" rot="0">
            <a:off x="5003948" y="-1890601"/>
            <a:ext cx="2892762" cy="2919301"/>
          </a:xfrm>
          <a:custGeom>
            <a:avLst/>
            <a:gdLst/>
            <a:ahLst/>
            <a:cxnLst/>
            <a:rect r="r" b="b" t="t" l="l"/>
            <a:pathLst>
              <a:path h="2919301" w="2892762">
                <a:moveTo>
                  <a:pt x="0" y="0"/>
                </a:moveTo>
                <a:lnTo>
                  <a:pt x="2892762" y="0"/>
                </a:lnTo>
                <a:lnTo>
                  <a:pt x="2892762" y="2919301"/>
                </a:lnTo>
                <a:lnTo>
                  <a:pt x="0" y="291930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7" id="7"/>
          <p:cNvSpPr/>
          <p:nvPr/>
        </p:nvSpPr>
        <p:spPr>
          <a:xfrm flipH="false" flipV="false" rot="-5282649">
            <a:off x="16004285" y="265374"/>
            <a:ext cx="4017207" cy="1370872"/>
          </a:xfrm>
          <a:custGeom>
            <a:avLst/>
            <a:gdLst/>
            <a:ahLst/>
            <a:cxnLst/>
            <a:rect r="r" b="b" t="t" l="l"/>
            <a:pathLst>
              <a:path h="1370872" w="4017207">
                <a:moveTo>
                  <a:pt x="0" y="0"/>
                </a:moveTo>
                <a:lnTo>
                  <a:pt x="4017207" y="0"/>
                </a:lnTo>
                <a:lnTo>
                  <a:pt x="4017207" y="1370872"/>
                </a:lnTo>
                <a:lnTo>
                  <a:pt x="0" y="137087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TextBox 8" id="8"/>
          <p:cNvSpPr txBox="true"/>
          <p:nvPr/>
        </p:nvSpPr>
        <p:spPr>
          <a:xfrm rot="0">
            <a:off x="1569194" y="1690688"/>
            <a:ext cx="15690106" cy="1043306"/>
          </a:xfrm>
          <a:prstGeom prst="rect">
            <a:avLst/>
          </a:prstGeom>
        </p:spPr>
        <p:txBody>
          <a:bodyPr anchor="t" rtlCol="false" tIns="0" lIns="0" bIns="0" rIns="0">
            <a:spAutoFit/>
          </a:bodyPr>
          <a:lstStyle/>
          <a:p>
            <a:pPr algn="ctr">
              <a:lnSpc>
                <a:spcPts val="7760"/>
              </a:lnSpc>
            </a:pPr>
            <a:r>
              <a:rPr lang="en-US" b="true" sz="8000">
                <a:solidFill>
                  <a:srgbClr val="000000"/>
                </a:solidFill>
                <a:latin typeface="Rokkitt Bold"/>
                <a:ea typeface="Rokkitt Bold"/>
                <a:cs typeface="Rokkitt Bold"/>
                <a:sym typeface="Rokkitt Bold"/>
              </a:rPr>
              <a:t>BUG REPORT</a:t>
            </a:r>
          </a:p>
        </p:txBody>
      </p:sp>
      <p:sp>
        <p:nvSpPr>
          <p:cNvPr name="TextBox 9" id="9"/>
          <p:cNvSpPr txBox="true"/>
          <p:nvPr/>
        </p:nvSpPr>
        <p:spPr>
          <a:xfrm rot="0">
            <a:off x="1407800" y="3752054"/>
            <a:ext cx="15851500" cy="2907030"/>
          </a:xfrm>
          <a:prstGeom prst="rect">
            <a:avLst/>
          </a:prstGeom>
        </p:spPr>
        <p:txBody>
          <a:bodyPr anchor="t" rtlCol="false" tIns="0" lIns="0" bIns="0" rIns="0">
            <a:spAutoFit/>
          </a:bodyPr>
          <a:lstStyle/>
          <a:p>
            <a:pPr algn="l">
              <a:lnSpc>
                <a:spcPts val="4619"/>
              </a:lnSpc>
            </a:pPr>
            <a:r>
              <a:rPr lang="en-US" sz="3299">
                <a:solidFill>
                  <a:srgbClr val="000000"/>
                </a:solidFill>
                <a:latin typeface="Maven Pro"/>
                <a:ea typeface="Maven Pro"/>
                <a:cs typeface="Maven Pro"/>
                <a:sym typeface="Maven Pro"/>
              </a:rPr>
              <a:t>Bug report Là tài liệu hoặc biểu mẫu chi tiết được sử dụng để báo cáo từng lỗi cụ thể cho đội phát triển.</a:t>
            </a:r>
          </a:p>
          <a:p>
            <a:pPr algn="l">
              <a:lnSpc>
                <a:spcPts val="4619"/>
              </a:lnSpc>
            </a:pPr>
            <a:r>
              <a:rPr lang="en-US" sz="3299">
                <a:solidFill>
                  <a:srgbClr val="000000"/>
                </a:solidFill>
                <a:latin typeface="Maven Pro"/>
                <a:ea typeface="Maven Pro"/>
                <a:cs typeface="Maven Pro"/>
                <a:sym typeface="Maven Pro"/>
              </a:rPr>
              <a:t>Mục đích: Cung cấp thông tin chi tiết giúp lập trình viên hiểu và tái tạo lại lỗi để sửa chữa.</a:t>
            </a:r>
          </a:p>
          <a:p>
            <a:pPr algn="l">
              <a:lnSpc>
                <a:spcPts val="4619"/>
              </a:lnSpc>
              <a:spcBef>
                <a:spcPct val="0"/>
              </a:spcBef>
            </a:pPr>
          </a:p>
        </p:txBody>
      </p:sp>
    </p:spTree>
  </p:cSld>
  <p:clrMapOvr>
    <a:masterClrMapping/>
  </p:clrMapOvr>
</p:sld>
</file>

<file path=ppt/slides/slide6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15353489" y="8540136"/>
            <a:ext cx="4602314" cy="3618569"/>
          </a:xfrm>
          <a:custGeom>
            <a:avLst/>
            <a:gdLst/>
            <a:ahLst/>
            <a:cxnLst/>
            <a:rect r="r" b="b" t="t" l="l"/>
            <a:pathLst>
              <a:path h="3618569" w="4602314">
                <a:moveTo>
                  <a:pt x="0" y="0"/>
                </a:moveTo>
                <a:lnTo>
                  <a:pt x="4602314" y="0"/>
                </a:lnTo>
                <a:lnTo>
                  <a:pt x="4602314" y="3618570"/>
                </a:lnTo>
                <a:lnTo>
                  <a:pt x="0" y="361857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false" flipV="false" rot="0">
            <a:off x="-674156" y="-1072630"/>
            <a:ext cx="4899948" cy="3068592"/>
          </a:xfrm>
          <a:custGeom>
            <a:avLst/>
            <a:gdLst/>
            <a:ahLst/>
            <a:cxnLst/>
            <a:rect r="r" b="b" t="t" l="l"/>
            <a:pathLst>
              <a:path h="3068592" w="4899948">
                <a:moveTo>
                  <a:pt x="0" y="0"/>
                </a:moveTo>
                <a:lnTo>
                  <a:pt x="4899948" y="0"/>
                </a:lnTo>
                <a:lnTo>
                  <a:pt x="4899948" y="3068592"/>
                </a:lnTo>
                <a:lnTo>
                  <a:pt x="0" y="306859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5" id="5"/>
          <p:cNvSpPr/>
          <p:nvPr/>
        </p:nvSpPr>
        <p:spPr>
          <a:xfrm flipH="false" flipV="false" rot="0">
            <a:off x="9144000" y="9258300"/>
            <a:ext cx="4076270" cy="2863579"/>
          </a:xfrm>
          <a:custGeom>
            <a:avLst/>
            <a:gdLst/>
            <a:ahLst/>
            <a:cxnLst/>
            <a:rect r="r" b="b" t="t" l="l"/>
            <a:pathLst>
              <a:path h="2863579" w="4076270">
                <a:moveTo>
                  <a:pt x="0" y="0"/>
                </a:moveTo>
                <a:lnTo>
                  <a:pt x="4076270" y="0"/>
                </a:lnTo>
                <a:lnTo>
                  <a:pt x="4076270" y="2863579"/>
                </a:lnTo>
                <a:lnTo>
                  <a:pt x="0" y="286357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6" id="6"/>
          <p:cNvSpPr/>
          <p:nvPr/>
        </p:nvSpPr>
        <p:spPr>
          <a:xfrm flipH="false" flipV="false" rot="0">
            <a:off x="5003948" y="-1890601"/>
            <a:ext cx="2892762" cy="2919301"/>
          </a:xfrm>
          <a:custGeom>
            <a:avLst/>
            <a:gdLst/>
            <a:ahLst/>
            <a:cxnLst/>
            <a:rect r="r" b="b" t="t" l="l"/>
            <a:pathLst>
              <a:path h="2919301" w="2892762">
                <a:moveTo>
                  <a:pt x="0" y="0"/>
                </a:moveTo>
                <a:lnTo>
                  <a:pt x="2892762" y="0"/>
                </a:lnTo>
                <a:lnTo>
                  <a:pt x="2892762" y="2919301"/>
                </a:lnTo>
                <a:lnTo>
                  <a:pt x="0" y="291930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7" id="7"/>
          <p:cNvSpPr/>
          <p:nvPr/>
        </p:nvSpPr>
        <p:spPr>
          <a:xfrm flipH="false" flipV="false" rot="-5282649">
            <a:off x="16004285" y="265374"/>
            <a:ext cx="4017207" cy="1370872"/>
          </a:xfrm>
          <a:custGeom>
            <a:avLst/>
            <a:gdLst/>
            <a:ahLst/>
            <a:cxnLst/>
            <a:rect r="r" b="b" t="t" l="l"/>
            <a:pathLst>
              <a:path h="1370872" w="4017207">
                <a:moveTo>
                  <a:pt x="0" y="0"/>
                </a:moveTo>
                <a:lnTo>
                  <a:pt x="4017207" y="0"/>
                </a:lnTo>
                <a:lnTo>
                  <a:pt x="4017207" y="1370872"/>
                </a:lnTo>
                <a:lnTo>
                  <a:pt x="0" y="137087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TextBox 8" id="8"/>
          <p:cNvSpPr txBox="true"/>
          <p:nvPr/>
        </p:nvSpPr>
        <p:spPr>
          <a:xfrm rot="0">
            <a:off x="1775818" y="4637660"/>
            <a:ext cx="8598145" cy="1202181"/>
          </a:xfrm>
          <a:prstGeom prst="rect">
            <a:avLst/>
          </a:prstGeom>
        </p:spPr>
        <p:txBody>
          <a:bodyPr anchor="t" rtlCol="false" tIns="0" lIns="0" bIns="0" rIns="0">
            <a:spAutoFit/>
          </a:bodyPr>
          <a:lstStyle/>
          <a:p>
            <a:pPr algn="l">
              <a:lnSpc>
                <a:spcPts val="8923"/>
              </a:lnSpc>
            </a:pPr>
            <a:r>
              <a:rPr lang="en-US" sz="9199" b="true">
                <a:solidFill>
                  <a:srgbClr val="000000"/>
                </a:solidFill>
                <a:latin typeface="Rokkitt Bold"/>
                <a:ea typeface="Rokkitt Bold"/>
                <a:cs typeface="Rokkitt Bold"/>
                <a:sym typeface="Rokkitt Bold"/>
              </a:rPr>
              <a:t>KẾT LUẬN</a:t>
            </a:r>
          </a:p>
        </p:txBody>
      </p:sp>
      <p:sp>
        <p:nvSpPr>
          <p:cNvPr name="Freeform 9" id="9"/>
          <p:cNvSpPr/>
          <p:nvPr/>
        </p:nvSpPr>
        <p:spPr>
          <a:xfrm flipH="false" flipV="false" rot="0">
            <a:off x="11182135" y="1879538"/>
            <a:ext cx="5956731" cy="6527925"/>
          </a:xfrm>
          <a:custGeom>
            <a:avLst/>
            <a:gdLst/>
            <a:ahLst/>
            <a:cxnLst/>
            <a:rect r="r" b="b" t="t" l="l"/>
            <a:pathLst>
              <a:path h="6527925" w="5956731">
                <a:moveTo>
                  <a:pt x="0" y="0"/>
                </a:moveTo>
                <a:lnTo>
                  <a:pt x="5956731" y="0"/>
                </a:lnTo>
                <a:lnTo>
                  <a:pt x="5956731" y="6527924"/>
                </a:lnTo>
                <a:lnTo>
                  <a:pt x="0" y="6527924"/>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Tree>
  </p:cSld>
  <p:clrMapOvr>
    <a:masterClrMapping/>
  </p:clrMapOvr>
</p:sld>
</file>

<file path=ppt/slides/slide6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15353489" y="8540136"/>
            <a:ext cx="4602314" cy="3618569"/>
          </a:xfrm>
          <a:custGeom>
            <a:avLst/>
            <a:gdLst/>
            <a:ahLst/>
            <a:cxnLst/>
            <a:rect r="r" b="b" t="t" l="l"/>
            <a:pathLst>
              <a:path h="3618569" w="4602314">
                <a:moveTo>
                  <a:pt x="0" y="0"/>
                </a:moveTo>
                <a:lnTo>
                  <a:pt x="4602314" y="0"/>
                </a:lnTo>
                <a:lnTo>
                  <a:pt x="4602314" y="3618570"/>
                </a:lnTo>
                <a:lnTo>
                  <a:pt x="0" y="361857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false" flipV="false" rot="0">
            <a:off x="-674156" y="-1072630"/>
            <a:ext cx="4899948" cy="3068592"/>
          </a:xfrm>
          <a:custGeom>
            <a:avLst/>
            <a:gdLst/>
            <a:ahLst/>
            <a:cxnLst/>
            <a:rect r="r" b="b" t="t" l="l"/>
            <a:pathLst>
              <a:path h="3068592" w="4899948">
                <a:moveTo>
                  <a:pt x="0" y="0"/>
                </a:moveTo>
                <a:lnTo>
                  <a:pt x="4899948" y="0"/>
                </a:lnTo>
                <a:lnTo>
                  <a:pt x="4899948" y="3068592"/>
                </a:lnTo>
                <a:lnTo>
                  <a:pt x="0" y="306859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5" id="5"/>
          <p:cNvSpPr/>
          <p:nvPr/>
        </p:nvSpPr>
        <p:spPr>
          <a:xfrm flipH="false" flipV="false" rot="0">
            <a:off x="9144000" y="9258300"/>
            <a:ext cx="4076270" cy="2863579"/>
          </a:xfrm>
          <a:custGeom>
            <a:avLst/>
            <a:gdLst/>
            <a:ahLst/>
            <a:cxnLst/>
            <a:rect r="r" b="b" t="t" l="l"/>
            <a:pathLst>
              <a:path h="2863579" w="4076270">
                <a:moveTo>
                  <a:pt x="0" y="0"/>
                </a:moveTo>
                <a:lnTo>
                  <a:pt x="4076270" y="0"/>
                </a:lnTo>
                <a:lnTo>
                  <a:pt x="4076270" y="2863579"/>
                </a:lnTo>
                <a:lnTo>
                  <a:pt x="0" y="286357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6" id="6"/>
          <p:cNvSpPr/>
          <p:nvPr/>
        </p:nvSpPr>
        <p:spPr>
          <a:xfrm flipH="false" flipV="false" rot="0">
            <a:off x="5003948" y="-1890601"/>
            <a:ext cx="2892762" cy="2919301"/>
          </a:xfrm>
          <a:custGeom>
            <a:avLst/>
            <a:gdLst/>
            <a:ahLst/>
            <a:cxnLst/>
            <a:rect r="r" b="b" t="t" l="l"/>
            <a:pathLst>
              <a:path h="2919301" w="2892762">
                <a:moveTo>
                  <a:pt x="0" y="0"/>
                </a:moveTo>
                <a:lnTo>
                  <a:pt x="2892762" y="0"/>
                </a:lnTo>
                <a:lnTo>
                  <a:pt x="2892762" y="2919301"/>
                </a:lnTo>
                <a:lnTo>
                  <a:pt x="0" y="291930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7" id="7"/>
          <p:cNvSpPr/>
          <p:nvPr/>
        </p:nvSpPr>
        <p:spPr>
          <a:xfrm flipH="false" flipV="false" rot="-5282649">
            <a:off x="16004285" y="265374"/>
            <a:ext cx="4017207" cy="1370872"/>
          </a:xfrm>
          <a:custGeom>
            <a:avLst/>
            <a:gdLst/>
            <a:ahLst/>
            <a:cxnLst/>
            <a:rect r="r" b="b" t="t" l="l"/>
            <a:pathLst>
              <a:path h="1370872" w="4017207">
                <a:moveTo>
                  <a:pt x="0" y="0"/>
                </a:moveTo>
                <a:lnTo>
                  <a:pt x="4017207" y="0"/>
                </a:lnTo>
                <a:lnTo>
                  <a:pt x="4017207" y="1370872"/>
                </a:lnTo>
                <a:lnTo>
                  <a:pt x="0" y="137087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TextBox 8" id="8"/>
          <p:cNvSpPr txBox="true"/>
          <p:nvPr/>
        </p:nvSpPr>
        <p:spPr>
          <a:xfrm rot="0">
            <a:off x="1569194" y="1690688"/>
            <a:ext cx="15690106" cy="1043306"/>
          </a:xfrm>
          <a:prstGeom prst="rect">
            <a:avLst/>
          </a:prstGeom>
        </p:spPr>
        <p:txBody>
          <a:bodyPr anchor="t" rtlCol="false" tIns="0" lIns="0" bIns="0" rIns="0">
            <a:spAutoFit/>
          </a:bodyPr>
          <a:lstStyle/>
          <a:p>
            <a:pPr algn="ctr">
              <a:lnSpc>
                <a:spcPts val="7760"/>
              </a:lnSpc>
            </a:pPr>
            <a:r>
              <a:rPr lang="en-US" b="true" sz="8000">
                <a:solidFill>
                  <a:srgbClr val="000000"/>
                </a:solidFill>
                <a:latin typeface="Rokkitt Bold"/>
                <a:ea typeface="Rokkitt Bold"/>
                <a:cs typeface="Rokkitt Bold"/>
                <a:sym typeface="Rokkitt Bold"/>
              </a:rPr>
              <a:t>KẾT LUẬN</a:t>
            </a:r>
          </a:p>
        </p:txBody>
      </p:sp>
      <p:sp>
        <p:nvSpPr>
          <p:cNvPr name="TextBox 9" id="9"/>
          <p:cNvSpPr txBox="true"/>
          <p:nvPr/>
        </p:nvSpPr>
        <p:spPr>
          <a:xfrm rot="0">
            <a:off x="2515219" y="3162618"/>
            <a:ext cx="13798056" cy="6568562"/>
          </a:xfrm>
          <a:prstGeom prst="rect">
            <a:avLst/>
          </a:prstGeom>
        </p:spPr>
        <p:txBody>
          <a:bodyPr anchor="t" rtlCol="false" tIns="0" lIns="0" bIns="0" rIns="0">
            <a:spAutoFit/>
          </a:bodyPr>
          <a:lstStyle/>
          <a:p>
            <a:pPr algn="l">
              <a:lnSpc>
                <a:spcPts val="4021"/>
              </a:lnSpc>
            </a:pPr>
            <a:r>
              <a:rPr lang="en-US" sz="2872">
                <a:solidFill>
                  <a:srgbClr val="000000"/>
                </a:solidFill>
                <a:latin typeface="Maven Pro"/>
                <a:ea typeface="Maven Pro"/>
                <a:cs typeface="Maven Pro"/>
                <a:sym typeface="Maven Pro"/>
              </a:rPr>
              <a:t>Trong thời đại ngày nay, mạng Internet đã và đang phát triển với tốc độ chóng mặt, tạo nền tảng cho sự ra đời của hàng loạt ứng dụng Web đáp ứng nhu cầu đa dạng của con người trong mọi lĩnh vực của cuộc sống. Sự phát triển mạnh mẽ này không chỉ mang đến cơ hội mà còn đặt ra những thách thức lớn về chất lượng sản phẩm, khi người dùng ngày càng kỳ vọng cao hơn vào trải nghiệm trên các ứng dụng Web. Họ yêu cầu các ứng dụng không chỉ thân thiện, nhanh chóng, và tiện lợi mà còn phải hoạt động ổn định, không gặp lỗi trong suốt quá trình sử dụng.</a:t>
            </a:r>
          </a:p>
          <a:p>
            <a:pPr algn="l">
              <a:lnSpc>
                <a:spcPts val="4021"/>
              </a:lnSpc>
            </a:pPr>
            <a:r>
              <a:rPr lang="en-US" sz="2872">
                <a:solidFill>
                  <a:srgbClr val="000000"/>
                </a:solidFill>
                <a:latin typeface="Maven Pro"/>
                <a:ea typeface="Maven Pro"/>
                <a:cs typeface="Maven Pro"/>
                <a:sym typeface="Maven Pro"/>
              </a:rPr>
              <a:t>Với đề tài “Kiểm thử Website Nón Sơn,” nội dung báo cáo đã trình bày một cách chi tiết về kiểm thử phần mềm và áp dụng các kỹ thuật kiểm thử vào một ứng dụng Web cụ thể. Chúng em đã thực hiện phân tích, thiết kế và xây dựng một bộ kiểm thử chức năng để đảm bảo hệ thống hoạt động đúng yêu cầu và mang lại trải nghiệm tốt nhất cho người dùng.</a:t>
            </a:r>
          </a:p>
          <a:p>
            <a:pPr algn="l">
              <a:lnSpc>
                <a:spcPts val="4021"/>
              </a:lnSpc>
              <a:spcBef>
                <a:spcPct val="0"/>
              </a:spcBef>
            </a:pPr>
          </a:p>
        </p:txBody>
      </p:sp>
    </p:spTree>
  </p:cSld>
  <p:clrMapOvr>
    <a:masterClrMapping/>
  </p:clrMapOvr>
</p:sld>
</file>

<file path=ppt/slides/slide6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15353489" y="8540136"/>
            <a:ext cx="4602314" cy="3618569"/>
          </a:xfrm>
          <a:custGeom>
            <a:avLst/>
            <a:gdLst/>
            <a:ahLst/>
            <a:cxnLst/>
            <a:rect r="r" b="b" t="t" l="l"/>
            <a:pathLst>
              <a:path h="3618569" w="4602314">
                <a:moveTo>
                  <a:pt x="0" y="0"/>
                </a:moveTo>
                <a:lnTo>
                  <a:pt x="4602314" y="0"/>
                </a:lnTo>
                <a:lnTo>
                  <a:pt x="4602314" y="3618570"/>
                </a:lnTo>
                <a:lnTo>
                  <a:pt x="0" y="361857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false" flipV="false" rot="0">
            <a:off x="-674156" y="-1072630"/>
            <a:ext cx="4899948" cy="3068592"/>
          </a:xfrm>
          <a:custGeom>
            <a:avLst/>
            <a:gdLst/>
            <a:ahLst/>
            <a:cxnLst/>
            <a:rect r="r" b="b" t="t" l="l"/>
            <a:pathLst>
              <a:path h="3068592" w="4899948">
                <a:moveTo>
                  <a:pt x="0" y="0"/>
                </a:moveTo>
                <a:lnTo>
                  <a:pt x="4899948" y="0"/>
                </a:lnTo>
                <a:lnTo>
                  <a:pt x="4899948" y="3068592"/>
                </a:lnTo>
                <a:lnTo>
                  <a:pt x="0" y="306859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5" id="5"/>
          <p:cNvSpPr/>
          <p:nvPr/>
        </p:nvSpPr>
        <p:spPr>
          <a:xfrm flipH="false" flipV="false" rot="0">
            <a:off x="9144000" y="9258300"/>
            <a:ext cx="4076270" cy="2863579"/>
          </a:xfrm>
          <a:custGeom>
            <a:avLst/>
            <a:gdLst/>
            <a:ahLst/>
            <a:cxnLst/>
            <a:rect r="r" b="b" t="t" l="l"/>
            <a:pathLst>
              <a:path h="2863579" w="4076270">
                <a:moveTo>
                  <a:pt x="0" y="0"/>
                </a:moveTo>
                <a:lnTo>
                  <a:pt x="4076270" y="0"/>
                </a:lnTo>
                <a:lnTo>
                  <a:pt x="4076270" y="2863579"/>
                </a:lnTo>
                <a:lnTo>
                  <a:pt x="0" y="286357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6" id="6"/>
          <p:cNvSpPr/>
          <p:nvPr/>
        </p:nvSpPr>
        <p:spPr>
          <a:xfrm flipH="false" flipV="false" rot="0">
            <a:off x="5003948" y="-1890601"/>
            <a:ext cx="2892762" cy="2919301"/>
          </a:xfrm>
          <a:custGeom>
            <a:avLst/>
            <a:gdLst/>
            <a:ahLst/>
            <a:cxnLst/>
            <a:rect r="r" b="b" t="t" l="l"/>
            <a:pathLst>
              <a:path h="2919301" w="2892762">
                <a:moveTo>
                  <a:pt x="0" y="0"/>
                </a:moveTo>
                <a:lnTo>
                  <a:pt x="2892762" y="0"/>
                </a:lnTo>
                <a:lnTo>
                  <a:pt x="2892762" y="2919301"/>
                </a:lnTo>
                <a:lnTo>
                  <a:pt x="0" y="291930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7" id="7"/>
          <p:cNvSpPr/>
          <p:nvPr/>
        </p:nvSpPr>
        <p:spPr>
          <a:xfrm flipH="false" flipV="false" rot="-5282649">
            <a:off x="16004285" y="265374"/>
            <a:ext cx="4017207" cy="1370872"/>
          </a:xfrm>
          <a:custGeom>
            <a:avLst/>
            <a:gdLst/>
            <a:ahLst/>
            <a:cxnLst/>
            <a:rect r="r" b="b" t="t" l="l"/>
            <a:pathLst>
              <a:path h="1370872" w="4017207">
                <a:moveTo>
                  <a:pt x="0" y="0"/>
                </a:moveTo>
                <a:lnTo>
                  <a:pt x="4017207" y="0"/>
                </a:lnTo>
                <a:lnTo>
                  <a:pt x="4017207" y="1370872"/>
                </a:lnTo>
                <a:lnTo>
                  <a:pt x="0" y="137087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TextBox 8" id="8"/>
          <p:cNvSpPr txBox="true"/>
          <p:nvPr/>
        </p:nvSpPr>
        <p:spPr>
          <a:xfrm rot="0">
            <a:off x="1569194" y="1690688"/>
            <a:ext cx="15690106" cy="1043306"/>
          </a:xfrm>
          <a:prstGeom prst="rect">
            <a:avLst/>
          </a:prstGeom>
        </p:spPr>
        <p:txBody>
          <a:bodyPr anchor="t" rtlCol="false" tIns="0" lIns="0" bIns="0" rIns="0">
            <a:spAutoFit/>
          </a:bodyPr>
          <a:lstStyle/>
          <a:p>
            <a:pPr algn="ctr">
              <a:lnSpc>
                <a:spcPts val="7760"/>
              </a:lnSpc>
            </a:pPr>
            <a:r>
              <a:rPr lang="en-US" b="true" sz="8000">
                <a:solidFill>
                  <a:srgbClr val="000000"/>
                </a:solidFill>
                <a:latin typeface="Rokkitt Bold"/>
                <a:ea typeface="Rokkitt Bold"/>
                <a:cs typeface="Rokkitt Bold"/>
                <a:sym typeface="Rokkitt Bold"/>
              </a:rPr>
              <a:t>HƯỚNG PHÁT TRIỂN</a:t>
            </a:r>
          </a:p>
        </p:txBody>
      </p:sp>
      <p:sp>
        <p:nvSpPr>
          <p:cNvPr name="TextBox 9" id="9"/>
          <p:cNvSpPr txBox="true"/>
          <p:nvPr/>
        </p:nvSpPr>
        <p:spPr>
          <a:xfrm rot="0">
            <a:off x="2515219" y="3162618"/>
            <a:ext cx="13798056" cy="4039774"/>
          </a:xfrm>
          <a:prstGeom prst="rect">
            <a:avLst/>
          </a:prstGeom>
        </p:spPr>
        <p:txBody>
          <a:bodyPr anchor="t" rtlCol="false" tIns="0" lIns="0" bIns="0" rIns="0">
            <a:spAutoFit/>
          </a:bodyPr>
          <a:lstStyle/>
          <a:p>
            <a:pPr algn="l">
              <a:lnSpc>
                <a:spcPts val="4021"/>
              </a:lnSpc>
            </a:pPr>
            <a:r>
              <a:rPr lang="en-US" sz="2872">
                <a:solidFill>
                  <a:srgbClr val="000000"/>
                </a:solidFill>
                <a:latin typeface="Maven Pro"/>
                <a:ea typeface="Maven Pro"/>
                <a:cs typeface="Maven Pro"/>
                <a:sym typeface="Maven Pro"/>
              </a:rPr>
              <a:t>Mặc dù báo cáo đã xây dựng thành công chương trình kiểm thử tự động, công cụ hiện tại vẫn tập trung vào một số chức năng nhất định và chưa kiểm tra toàn diện ứng dụng Web. Trong tương lai, việc phát triển sẽ tập trung vào tối ưu hóa hiệu năng, mở rộng phạm vi kiểm thử bao gồm kiểm thử hiệu năng, giao diện, và bảo mật. Đồng thời, tích hợp các công cụ hiện đại như Selenium WebDriver và JMeter, nhằm xây dựng một hệ thống kiểm thử toàn diện, đảm bảo chất lượng ứng dụng ở mọi khía cạnh.</a:t>
            </a:r>
          </a:p>
          <a:p>
            <a:pPr algn="l">
              <a:lnSpc>
                <a:spcPts val="4021"/>
              </a:lnSpc>
              <a:spcBef>
                <a:spcPct val="0"/>
              </a:spcBef>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15353489" y="8540136"/>
            <a:ext cx="4602314" cy="3618569"/>
          </a:xfrm>
          <a:custGeom>
            <a:avLst/>
            <a:gdLst/>
            <a:ahLst/>
            <a:cxnLst/>
            <a:rect r="r" b="b" t="t" l="l"/>
            <a:pathLst>
              <a:path h="3618569" w="4602314">
                <a:moveTo>
                  <a:pt x="0" y="0"/>
                </a:moveTo>
                <a:lnTo>
                  <a:pt x="4602314" y="0"/>
                </a:lnTo>
                <a:lnTo>
                  <a:pt x="4602314" y="3618570"/>
                </a:lnTo>
                <a:lnTo>
                  <a:pt x="0" y="361857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false" flipV="false" rot="0">
            <a:off x="-674156" y="-1072630"/>
            <a:ext cx="4899948" cy="3068592"/>
          </a:xfrm>
          <a:custGeom>
            <a:avLst/>
            <a:gdLst/>
            <a:ahLst/>
            <a:cxnLst/>
            <a:rect r="r" b="b" t="t" l="l"/>
            <a:pathLst>
              <a:path h="3068592" w="4899948">
                <a:moveTo>
                  <a:pt x="0" y="0"/>
                </a:moveTo>
                <a:lnTo>
                  <a:pt x="4899948" y="0"/>
                </a:lnTo>
                <a:lnTo>
                  <a:pt x="4899948" y="3068592"/>
                </a:lnTo>
                <a:lnTo>
                  <a:pt x="0" y="306859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5" id="5"/>
          <p:cNvSpPr/>
          <p:nvPr/>
        </p:nvSpPr>
        <p:spPr>
          <a:xfrm flipH="false" flipV="false" rot="0">
            <a:off x="9144000" y="9258300"/>
            <a:ext cx="4076270" cy="2863579"/>
          </a:xfrm>
          <a:custGeom>
            <a:avLst/>
            <a:gdLst/>
            <a:ahLst/>
            <a:cxnLst/>
            <a:rect r="r" b="b" t="t" l="l"/>
            <a:pathLst>
              <a:path h="2863579" w="4076270">
                <a:moveTo>
                  <a:pt x="0" y="0"/>
                </a:moveTo>
                <a:lnTo>
                  <a:pt x="4076270" y="0"/>
                </a:lnTo>
                <a:lnTo>
                  <a:pt x="4076270" y="2863579"/>
                </a:lnTo>
                <a:lnTo>
                  <a:pt x="0" y="286357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6" id="6"/>
          <p:cNvSpPr/>
          <p:nvPr/>
        </p:nvSpPr>
        <p:spPr>
          <a:xfrm flipH="false" flipV="false" rot="0">
            <a:off x="5003948" y="-1890601"/>
            <a:ext cx="2892762" cy="2919301"/>
          </a:xfrm>
          <a:custGeom>
            <a:avLst/>
            <a:gdLst/>
            <a:ahLst/>
            <a:cxnLst/>
            <a:rect r="r" b="b" t="t" l="l"/>
            <a:pathLst>
              <a:path h="2919301" w="2892762">
                <a:moveTo>
                  <a:pt x="0" y="0"/>
                </a:moveTo>
                <a:lnTo>
                  <a:pt x="2892762" y="0"/>
                </a:lnTo>
                <a:lnTo>
                  <a:pt x="2892762" y="2919301"/>
                </a:lnTo>
                <a:lnTo>
                  <a:pt x="0" y="291930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7" id="7"/>
          <p:cNvSpPr/>
          <p:nvPr/>
        </p:nvSpPr>
        <p:spPr>
          <a:xfrm flipH="false" flipV="false" rot="-5282649">
            <a:off x="16004285" y="265374"/>
            <a:ext cx="4017207" cy="1370872"/>
          </a:xfrm>
          <a:custGeom>
            <a:avLst/>
            <a:gdLst/>
            <a:ahLst/>
            <a:cxnLst/>
            <a:rect r="r" b="b" t="t" l="l"/>
            <a:pathLst>
              <a:path h="1370872" w="4017207">
                <a:moveTo>
                  <a:pt x="0" y="0"/>
                </a:moveTo>
                <a:lnTo>
                  <a:pt x="4017207" y="0"/>
                </a:lnTo>
                <a:lnTo>
                  <a:pt x="4017207" y="1370872"/>
                </a:lnTo>
                <a:lnTo>
                  <a:pt x="0" y="137087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grpSp>
        <p:nvGrpSpPr>
          <p:cNvPr name="Group 8" id="8"/>
          <p:cNvGrpSpPr/>
          <p:nvPr/>
        </p:nvGrpSpPr>
        <p:grpSpPr>
          <a:xfrm rot="0">
            <a:off x="5877788" y="3449697"/>
            <a:ext cx="1870066" cy="1870066"/>
            <a:chOff x="0" y="0"/>
            <a:chExt cx="2493421" cy="2493421"/>
          </a:xfrm>
        </p:grpSpPr>
        <p:grpSp>
          <p:nvGrpSpPr>
            <p:cNvPr name="Group 9" id="9"/>
            <p:cNvGrpSpPr/>
            <p:nvPr/>
          </p:nvGrpSpPr>
          <p:grpSpPr>
            <a:xfrm rot="0">
              <a:off x="0" y="0"/>
              <a:ext cx="2493421" cy="2493421"/>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AB7E2"/>
              </a:solidFill>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a:lnSpc>
                    <a:spcPts val="3359"/>
                  </a:lnSpc>
                </a:pPr>
              </a:p>
            </p:txBody>
          </p:sp>
        </p:grpSp>
        <p:sp>
          <p:nvSpPr>
            <p:cNvPr name="Freeform 12" id="12"/>
            <p:cNvSpPr/>
            <p:nvPr/>
          </p:nvSpPr>
          <p:spPr>
            <a:xfrm flipH="false" flipV="false" rot="0">
              <a:off x="585631" y="624470"/>
              <a:ext cx="1322158" cy="1244482"/>
            </a:xfrm>
            <a:custGeom>
              <a:avLst/>
              <a:gdLst/>
              <a:ahLst/>
              <a:cxnLst/>
              <a:rect r="r" b="b" t="t" l="l"/>
              <a:pathLst>
                <a:path h="1244482" w="1322158">
                  <a:moveTo>
                    <a:pt x="0" y="0"/>
                  </a:moveTo>
                  <a:lnTo>
                    <a:pt x="1322159" y="0"/>
                  </a:lnTo>
                  <a:lnTo>
                    <a:pt x="1322159" y="1244481"/>
                  </a:lnTo>
                  <a:lnTo>
                    <a:pt x="0" y="1244481"/>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grpSp>
      <p:sp>
        <p:nvSpPr>
          <p:cNvPr name="TextBox 13" id="13"/>
          <p:cNvSpPr txBox="true"/>
          <p:nvPr/>
        </p:nvSpPr>
        <p:spPr>
          <a:xfrm rot="0">
            <a:off x="3205688" y="4050402"/>
            <a:ext cx="2076807" cy="582930"/>
          </a:xfrm>
          <a:prstGeom prst="rect">
            <a:avLst/>
          </a:prstGeom>
        </p:spPr>
        <p:txBody>
          <a:bodyPr anchor="t" rtlCol="false" tIns="0" lIns="0" bIns="0" rIns="0">
            <a:spAutoFit/>
          </a:bodyPr>
          <a:lstStyle/>
          <a:p>
            <a:pPr algn="r">
              <a:lnSpc>
                <a:spcPts val="4619"/>
              </a:lnSpc>
              <a:spcBef>
                <a:spcPct val="0"/>
              </a:spcBef>
            </a:pPr>
            <a:r>
              <a:rPr lang="en-US" b="true" sz="3299">
                <a:solidFill>
                  <a:srgbClr val="000000"/>
                </a:solidFill>
                <a:latin typeface="Maven Pro Bold"/>
                <a:ea typeface="Maven Pro Bold"/>
                <a:cs typeface="Maven Pro Bold"/>
                <a:sym typeface="Maven Pro Bold"/>
              </a:rPr>
              <a:t>Mua hàng </a:t>
            </a:r>
          </a:p>
        </p:txBody>
      </p:sp>
      <p:grpSp>
        <p:nvGrpSpPr>
          <p:cNvPr name="Group 14" id="14"/>
          <p:cNvGrpSpPr/>
          <p:nvPr/>
        </p:nvGrpSpPr>
        <p:grpSpPr>
          <a:xfrm rot="0">
            <a:off x="10056070" y="3449697"/>
            <a:ext cx="1870066" cy="1870066"/>
            <a:chOff x="0" y="0"/>
            <a:chExt cx="2493421" cy="2493421"/>
          </a:xfrm>
        </p:grpSpPr>
        <p:grpSp>
          <p:nvGrpSpPr>
            <p:cNvPr name="Group 15" id="15"/>
            <p:cNvGrpSpPr/>
            <p:nvPr/>
          </p:nvGrpSpPr>
          <p:grpSpPr>
            <a:xfrm rot="0">
              <a:off x="0" y="0"/>
              <a:ext cx="2493421" cy="2493421"/>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C92D5"/>
              </a:solidFill>
            </p:spPr>
          </p:sp>
          <p:sp>
            <p:nvSpPr>
              <p:cNvPr name="TextBox 17" id="17"/>
              <p:cNvSpPr txBox="true"/>
              <p:nvPr/>
            </p:nvSpPr>
            <p:spPr>
              <a:xfrm>
                <a:off x="76200" y="38100"/>
                <a:ext cx="660400" cy="698500"/>
              </a:xfrm>
              <a:prstGeom prst="rect">
                <a:avLst/>
              </a:prstGeom>
            </p:spPr>
            <p:txBody>
              <a:bodyPr anchor="ctr" rtlCol="false" tIns="50800" lIns="50800" bIns="50800" rIns="50800"/>
              <a:lstStyle/>
              <a:p>
                <a:pPr algn="ctr">
                  <a:lnSpc>
                    <a:spcPts val="3359"/>
                  </a:lnSpc>
                </a:pPr>
              </a:p>
            </p:txBody>
          </p:sp>
        </p:grpSp>
        <p:sp>
          <p:nvSpPr>
            <p:cNvPr name="Freeform 18" id="18"/>
            <p:cNvSpPr/>
            <p:nvPr/>
          </p:nvSpPr>
          <p:spPr>
            <a:xfrm flipH="false" flipV="false" rot="0">
              <a:off x="577238" y="577238"/>
              <a:ext cx="1338945" cy="1338945"/>
            </a:xfrm>
            <a:custGeom>
              <a:avLst/>
              <a:gdLst/>
              <a:ahLst/>
              <a:cxnLst/>
              <a:rect r="r" b="b" t="t" l="l"/>
              <a:pathLst>
                <a:path h="1338945" w="1338945">
                  <a:moveTo>
                    <a:pt x="0" y="0"/>
                  </a:moveTo>
                  <a:lnTo>
                    <a:pt x="1338945" y="0"/>
                  </a:lnTo>
                  <a:lnTo>
                    <a:pt x="1338945" y="1338945"/>
                  </a:lnTo>
                  <a:lnTo>
                    <a:pt x="0" y="1338945"/>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grpSp>
      <p:sp>
        <p:nvSpPr>
          <p:cNvPr name="TextBox 19" id="19"/>
          <p:cNvSpPr txBox="true"/>
          <p:nvPr/>
        </p:nvSpPr>
        <p:spPr>
          <a:xfrm rot="0">
            <a:off x="13009846" y="4050402"/>
            <a:ext cx="3545443" cy="582930"/>
          </a:xfrm>
          <a:prstGeom prst="rect">
            <a:avLst/>
          </a:prstGeom>
        </p:spPr>
        <p:txBody>
          <a:bodyPr anchor="t" rtlCol="false" tIns="0" lIns="0" bIns="0" rIns="0">
            <a:spAutoFit/>
          </a:bodyPr>
          <a:lstStyle/>
          <a:p>
            <a:pPr algn="ctr">
              <a:lnSpc>
                <a:spcPts val="4619"/>
              </a:lnSpc>
              <a:spcBef>
                <a:spcPct val="0"/>
              </a:spcBef>
            </a:pPr>
            <a:r>
              <a:rPr lang="en-US" b="true" sz="3299">
                <a:solidFill>
                  <a:srgbClr val="000000"/>
                </a:solidFill>
                <a:latin typeface="Maven Pro Bold"/>
                <a:ea typeface="Maven Pro Bold"/>
                <a:cs typeface="Maven Pro Bold"/>
                <a:sym typeface="Maven Pro Bold"/>
              </a:rPr>
              <a:t>Quản lý tài khoản</a:t>
            </a:r>
          </a:p>
        </p:txBody>
      </p:sp>
      <p:grpSp>
        <p:nvGrpSpPr>
          <p:cNvPr name="Group 20" id="20"/>
          <p:cNvGrpSpPr/>
          <p:nvPr/>
        </p:nvGrpSpPr>
        <p:grpSpPr>
          <a:xfrm rot="0">
            <a:off x="5877788" y="7054329"/>
            <a:ext cx="1870066" cy="1870066"/>
            <a:chOff x="0" y="0"/>
            <a:chExt cx="2493421" cy="2493421"/>
          </a:xfrm>
        </p:grpSpPr>
        <p:grpSp>
          <p:nvGrpSpPr>
            <p:cNvPr name="Group 21" id="21"/>
            <p:cNvGrpSpPr/>
            <p:nvPr/>
          </p:nvGrpSpPr>
          <p:grpSpPr>
            <a:xfrm rot="0">
              <a:off x="0" y="0"/>
              <a:ext cx="2493421" cy="2493421"/>
              <a:chOff x="0" y="0"/>
              <a:chExt cx="812800" cy="812800"/>
            </a:xfrm>
          </p:grpSpPr>
          <p:sp>
            <p:nvSpPr>
              <p:cNvPr name="Freeform 22" id="2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6EC5"/>
              </a:solidFill>
            </p:spPr>
          </p:sp>
          <p:sp>
            <p:nvSpPr>
              <p:cNvPr name="TextBox 23" id="23"/>
              <p:cNvSpPr txBox="true"/>
              <p:nvPr/>
            </p:nvSpPr>
            <p:spPr>
              <a:xfrm>
                <a:off x="76200" y="38100"/>
                <a:ext cx="660400" cy="698500"/>
              </a:xfrm>
              <a:prstGeom prst="rect">
                <a:avLst/>
              </a:prstGeom>
            </p:spPr>
            <p:txBody>
              <a:bodyPr anchor="ctr" rtlCol="false" tIns="50800" lIns="50800" bIns="50800" rIns="50800"/>
              <a:lstStyle/>
              <a:p>
                <a:pPr algn="ctr">
                  <a:lnSpc>
                    <a:spcPts val="3359"/>
                  </a:lnSpc>
                </a:pPr>
              </a:p>
            </p:txBody>
          </p:sp>
        </p:grpSp>
        <p:sp>
          <p:nvSpPr>
            <p:cNvPr name="Freeform 24" id="24"/>
            <p:cNvSpPr/>
            <p:nvPr/>
          </p:nvSpPr>
          <p:spPr>
            <a:xfrm flipH="false" flipV="false" rot="0">
              <a:off x="609490" y="521566"/>
              <a:ext cx="1274442" cy="1450290"/>
            </a:xfrm>
            <a:custGeom>
              <a:avLst/>
              <a:gdLst/>
              <a:ahLst/>
              <a:cxnLst/>
              <a:rect r="r" b="b" t="t" l="l"/>
              <a:pathLst>
                <a:path h="1450290" w="1274442">
                  <a:moveTo>
                    <a:pt x="0" y="0"/>
                  </a:moveTo>
                  <a:lnTo>
                    <a:pt x="1274442" y="0"/>
                  </a:lnTo>
                  <a:lnTo>
                    <a:pt x="1274442" y="1450289"/>
                  </a:lnTo>
                  <a:lnTo>
                    <a:pt x="0" y="1450289"/>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grpSp>
      <p:sp>
        <p:nvSpPr>
          <p:cNvPr name="TextBox 25" id="25"/>
          <p:cNvSpPr txBox="true"/>
          <p:nvPr/>
        </p:nvSpPr>
        <p:spPr>
          <a:xfrm rot="0">
            <a:off x="1685974" y="7655034"/>
            <a:ext cx="3596521" cy="582930"/>
          </a:xfrm>
          <a:prstGeom prst="rect">
            <a:avLst/>
          </a:prstGeom>
        </p:spPr>
        <p:txBody>
          <a:bodyPr anchor="t" rtlCol="false" tIns="0" lIns="0" bIns="0" rIns="0">
            <a:spAutoFit/>
          </a:bodyPr>
          <a:lstStyle/>
          <a:p>
            <a:pPr algn="ctr">
              <a:lnSpc>
                <a:spcPts val="4619"/>
              </a:lnSpc>
              <a:spcBef>
                <a:spcPct val="0"/>
              </a:spcBef>
            </a:pPr>
            <a:r>
              <a:rPr lang="en-US" b="true" sz="3299">
                <a:solidFill>
                  <a:srgbClr val="000000"/>
                </a:solidFill>
                <a:latin typeface="Maven Pro Bold"/>
                <a:ea typeface="Maven Pro Bold"/>
                <a:cs typeface="Maven Pro Bold"/>
                <a:sym typeface="Maven Pro Bold"/>
              </a:rPr>
              <a:t>Quản lý sản phẩm</a:t>
            </a:r>
          </a:p>
        </p:txBody>
      </p:sp>
      <p:grpSp>
        <p:nvGrpSpPr>
          <p:cNvPr name="Group 26" id="26"/>
          <p:cNvGrpSpPr/>
          <p:nvPr/>
        </p:nvGrpSpPr>
        <p:grpSpPr>
          <a:xfrm rot="0">
            <a:off x="10056070" y="7054329"/>
            <a:ext cx="1870066" cy="1870066"/>
            <a:chOff x="0" y="0"/>
            <a:chExt cx="2493421" cy="2493421"/>
          </a:xfrm>
        </p:grpSpPr>
        <p:grpSp>
          <p:nvGrpSpPr>
            <p:cNvPr name="Group 27" id="27"/>
            <p:cNvGrpSpPr/>
            <p:nvPr/>
          </p:nvGrpSpPr>
          <p:grpSpPr>
            <a:xfrm rot="0">
              <a:off x="0" y="0"/>
              <a:ext cx="2493421" cy="2493421"/>
              <a:chOff x="0" y="0"/>
              <a:chExt cx="812800" cy="812800"/>
            </a:xfrm>
          </p:grpSpPr>
          <p:sp>
            <p:nvSpPr>
              <p:cNvPr name="Freeform 28" id="2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A5095"/>
              </a:solidFill>
            </p:spPr>
          </p:sp>
          <p:sp>
            <p:nvSpPr>
              <p:cNvPr name="TextBox 29" id="29"/>
              <p:cNvSpPr txBox="true"/>
              <p:nvPr/>
            </p:nvSpPr>
            <p:spPr>
              <a:xfrm>
                <a:off x="76200" y="38100"/>
                <a:ext cx="660400" cy="698500"/>
              </a:xfrm>
              <a:prstGeom prst="rect">
                <a:avLst/>
              </a:prstGeom>
            </p:spPr>
            <p:txBody>
              <a:bodyPr anchor="ctr" rtlCol="false" tIns="50800" lIns="50800" bIns="50800" rIns="50800"/>
              <a:lstStyle/>
              <a:p>
                <a:pPr algn="ctr">
                  <a:lnSpc>
                    <a:spcPts val="3359"/>
                  </a:lnSpc>
                </a:pPr>
              </a:p>
            </p:txBody>
          </p:sp>
        </p:grpSp>
        <p:sp>
          <p:nvSpPr>
            <p:cNvPr name="Freeform 30" id="30"/>
            <p:cNvSpPr/>
            <p:nvPr/>
          </p:nvSpPr>
          <p:spPr>
            <a:xfrm flipH="false" flipV="false" rot="0">
              <a:off x="384621" y="353203"/>
              <a:ext cx="1454440" cy="1578768"/>
            </a:xfrm>
            <a:custGeom>
              <a:avLst/>
              <a:gdLst/>
              <a:ahLst/>
              <a:cxnLst/>
              <a:rect r="r" b="b" t="t" l="l"/>
              <a:pathLst>
                <a:path h="1578768" w="1454440">
                  <a:moveTo>
                    <a:pt x="0" y="0"/>
                  </a:moveTo>
                  <a:lnTo>
                    <a:pt x="1454440" y="0"/>
                  </a:lnTo>
                  <a:lnTo>
                    <a:pt x="1454440" y="1578768"/>
                  </a:lnTo>
                  <a:lnTo>
                    <a:pt x="0" y="1578768"/>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p:spPr>
        </p:sp>
      </p:grpSp>
      <p:sp>
        <p:nvSpPr>
          <p:cNvPr name="TextBox 31" id="31"/>
          <p:cNvSpPr txBox="true"/>
          <p:nvPr/>
        </p:nvSpPr>
        <p:spPr>
          <a:xfrm rot="0">
            <a:off x="13220270" y="7655034"/>
            <a:ext cx="3525322" cy="582930"/>
          </a:xfrm>
          <a:prstGeom prst="rect">
            <a:avLst/>
          </a:prstGeom>
        </p:spPr>
        <p:txBody>
          <a:bodyPr anchor="t" rtlCol="false" tIns="0" lIns="0" bIns="0" rIns="0">
            <a:spAutoFit/>
          </a:bodyPr>
          <a:lstStyle/>
          <a:p>
            <a:pPr algn="ctr">
              <a:lnSpc>
                <a:spcPts val="4619"/>
              </a:lnSpc>
              <a:spcBef>
                <a:spcPct val="0"/>
              </a:spcBef>
            </a:pPr>
            <a:r>
              <a:rPr lang="en-US" b="true" sz="3299">
                <a:solidFill>
                  <a:srgbClr val="000000"/>
                </a:solidFill>
                <a:latin typeface="Maven Pro Bold"/>
                <a:ea typeface="Maven Pro Bold"/>
                <a:cs typeface="Maven Pro Bold"/>
                <a:sym typeface="Maven Pro Bold"/>
              </a:rPr>
              <a:t>Quản lý đơn hàng</a:t>
            </a:r>
          </a:p>
        </p:txBody>
      </p:sp>
      <p:sp>
        <p:nvSpPr>
          <p:cNvPr name="TextBox 32" id="32"/>
          <p:cNvSpPr txBox="true"/>
          <p:nvPr/>
        </p:nvSpPr>
        <p:spPr>
          <a:xfrm rot="0">
            <a:off x="1028700" y="1371402"/>
            <a:ext cx="16230600" cy="956188"/>
          </a:xfrm>
          <a:prstGeom prst="rect">
            <a:avLst/>
          </a:prstGeom>
        </p:spPr>
        <p:txBody>
          <a:bodyPr anchor="t" rtlCol="false" tIns="0" lIns="0" bIns="0" rIns="0">
            <a:spAutoFit/>
          </a:bodyPr>
          <a:lstStyle/>
          <a:p>
            <a:pPr algn="l">
              <a:lnSpc>
                <a:spcPts val="7081"/>
              </a:lnSpc>
            </a:pPr>
            <a:r>
              <a:rPr lang="en-US" sz="7300" b="true">
                <a:solidFill>
                  <a:srgbClr val="000000"/>
                </a:solidFill>
                <a:latin typeface="Rokkitt Bold"/>
                <a:ea typeface="Rokkitt Bold"/>
                <a:cs typeface="Rokkitt Bold"/>
                <a:sym typeface="Rokkitt Bold"/>
              </a:rPr>
              <a:t>QUY TRÌNH NGHIỆP VỤ TỔNG QUAN</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15353489" y="8540136"/>
            <a:ext cx="4602314" cy="3618569"/>
          </a:xfrm>
          <a:custGeom>
            <a:avLst/>
            <a:gdLst/>
            <a:ahLst/>
            <a:cxnLst/>
            <a:rect r="r" b="b" t="t" l="l"/>
            <a:pathLst>
              <a:path h="3618569" w="4602314">
                <a:moveTo>
                  <a:pt x="0" y="0"/>
                </a:moveTo>
                <a:lnTo>
                  <a:pt x="4602314" y="0"/>
                </a:lnTo>
                <a:lnTo>
                  <a:pt x="4602314" y="3618570"/>
                </a:lnTo>
                <a:lnTo>
                  <a:pt x="0" y="361857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false" flipV="false" rot="0">
            <a:off x="-674156" y="-1072630"/>
            <a:ext cx="4899948" cy="3068592"/>
          </a:xfrm>
          <a:custGeom>
            <a:avLst/>
            <a:gdLst/>
            <a:ahLst/>
            <a:cxnLst/>
            <a:rect r="r" b="b" t="t" l="l"/>
            <a:pathLst>
              <a:path h="3068592" w="4899948">
                <a:moveTo>
                  <a:pt x="0" y="0"/>
                </a:moveTo>
                <a:lnTo>
                  <a:pt x="4899948" y="0"/>
                </a:lnTo>
                <a:lnTo>
                  <a:pt x="4899948" y="3068592"/>
                </a:lnTo>
                <a:lnTo>
                  <a:pt x="0" y="306859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5" id="5"/>
          <p:cNvSpPr/>
          <p:nvPr/>
        </p:nvSpPr>
        <p:spPr>
          <a:xfrm flipH="false" flipV="false" rot="0">
            <a:off x="9144000" y="9258300"/>
            <a:ext cx="4076270" cy="2863579"/>
          </a:xfrm>
          <a:custGeom>
            <a:avLst/>
            <a:gdLst/>
            <a:ahLst/>
            <a:cxnLst/>
            <a:rect r="r" b="b" t="t" l="l"/>
            <a:pathLst>
              <a:path h="2863579" w="4076270">
                <a:moveTo>
                  <a:pt x="0" y="0"/>
                </a:moveTo>
                <a:lnTo>
                  <a:pt x="4076270" y="0"/>
                </a:lnTo>
                <a:lnTo>
                  <a:pt x="4076270" y="2863579"/>
                </a:lnTo>
                <a:lnTo>
                  <a:pt x="0" y="286357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6" id="6"/>
          <p:cNvSpPr/>
          <p:nvPr/>
        </p:nvSpPr>
        <p:spPr>
          <a:xfrm flipH="false" flipV="false" rot="0">
            <a:off x="5003948" y="-1890601"/>
            <a:ext cx="2892762" cy="2919301"/>
          </a:xfrm>
          <a:custGeom>
            <a:avLst/>
            <a:gdLst/>
            <a:ahLst/>
            <a:cxnLst/>
            <a:rect r="r" b="b" t="t" l="l"/>
            <a:pathLst>
              <a:path h="2919301" w="2892762">
                <a:moveTo>
                  <a:pt x="0" y="0"/>
                </a:moveTo>
                <a:lnTo>
                  <a:pt x="2892762" y="0"/>
                </a:lnTo>
                <a:lnTo>
                  <a:pt x="2892762" y="2919301"/>
                </a:lnTo>
                <a:lnTo>
                  <a:pt x="0" y="291930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7" id="7"/>
          <p:cNvSpPr/>
          <p:nvPr/>
        </p:nvSpPr>
        <p:spPr>
          <a:xfrm flipH="false" flipV="false" rot="-5282649">
            <a:off x="16004285" y="265374"/>
            <a:ext cx="4017207" cy="1370872"/>
          </a:xfrm>
          <a:custGeom>
            <a:avLst/>
            <a:gdLst/>
            <a:ahLst/>
            <a:cxnLst/>
            <a:rect r="r" b="b" t="t" l="l"/>
            <a:pathLst>
              <a:path h="1370872" w="4017207">
                <a:moveTo>
                  <a:pt x="0" y="0"/>
                </a:moveTo>
                <a:lnTo>
                  <a:pt x="4017207" y="0"/>
                </a:lnTo>
                <a:lnTo>
                  <a:pt x="4017207" y="1370872"/>
                </a:lnTo>
                <a:lnTo>
                  <a:pt x="0" y="137087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8" id="8"/>
          <p:cNvSpPr/>
          <p:nvPr/>
        </p:nvSpPr>
        <p:spPr>
          <a:xfrm flipH="false" flipV="false" rot="0">
            <a:off x="7639859" y="1028700"/>
            <a:ext cx="9534723" cy="8229600"/>
          </a:xfrm>
          <a:custGeom>
            <a:avLst/>
            <a:gdLst/>
            <a:ahLst/>
            <a:cxnLst/>
            <a:rect r="r" b="b" t="t" l="l"/>
            <a:pathLst>
              <a:path h="8229600" w="9534723">
                <a:moveTo>
                  <a:pt x="0" y="0"/>
                </a:moveTo>
                <a:lnTo>
                  <a:pt x="9534723" y="0"/>
                </a:lnTo>
                <a:lnTo>
                  <a:pt x="9534723" y="8229600"/>
                </a:lnTo>
                <a:lnTo>
                  <a:pt x="0" y="8229600"/>
                </a:lnTo>
                <a:lnTo>
                  <a:pt x="0" y="0"/>
                </a:lnTo>
                <a:close/>
              </a:path>
            </a:pathLst>
          </a:custGeom>
          <a:blipFill>
            <a:blip r:embed="rId13"/>
            <a:stretch>
              <a:fillRect l="-617" t="0" r="-877" b="-1568"/>
            </a:stretch>
          </a:blipFill>
          <a:ln w="38100" cap="sq">
            <a:solidFill>
              <a:srgbClr val="000000"/>
            </a:solidFill>
            <a:prstDash val="solid"/>
            <a:miter/>
          </a:ln>
        </p:spPr>
      </p:sp>
      <p:sp>
        <p:nvSpPr>
          <p:cNvPr name="TextBox 9" id="9"/>
          <p:cNvSpPr txBox="true"/>
          <p:nvPr/>
        </p:nvSpPr>
        <p:spPr>
          <a:xfrm rot="0">
            <a:off x="1028700" y="1181100"/>
            <a:ext cx="6327261" cy="1851538"/>
          </a:xfrm>
          <a:prstGeom prst="rect">
            <a:avLst/>
          </a:prstGeom>
        </p:spPr>
        <p:txBody>
          <a:bodyPr anchor="t" rtlCol="false" tIns="0" lIns="0" bIns="0" rIns="0">
            <a:spAutoFit/>
          </a:bodyPr>
          <a:lstStyle/>
          <a:p>
            <a:pPr algn="l">
              <a:lnSpc>
                <a:spcPts val="7081"/>
              </a:lnSpc>
            </a:pPr>
            <a:r>
              <a:rPr lang="en-US" sz="7300" b="true">
                <a:solidFill>
                  <a:srgbClr val="000000"/>
                </a:solidFill>
                <a:latin typeface="Rokkitt Bold"/>
                <a:ea typeface="Rokkitt Bold"/>
                <a:cs typeface="Rokkitt Bold"/>
                <a:sym typeface="Rokkitt Bold"/>
              </a:rPr>
              <a:t>QUY TRÌNH MUA HÀNG </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15353489" y="8540136"/>
            <a:ext cx="4602314" cy="3618569"/>
          </a:xfrm>
          <a:custGeom>
            <a:avLst/>
            <a:gdLst/>
            <a:ahLst/>
            <a:cxnLst/>
            <a:rect r="r" b="b" t="t" l="l"/>
            <a:pathLst>
              <a:path h="3618569" w="4602314">
                <a:moveTo>
                  <a:pt x="0" y="0"/>
                </a:moveTo>
                <a:lnTo>
                  <a:pt x="4602314" y="0"/>
                </a:lnTo>
                <a:lnTo>
                  <a:pt x="4602314" y="3618570"/>
                </a:lnTo>
                <a:lnTo>
                  <a:pt x="0" y="361857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false" flipV="false" rot="0">
            <a:off x="-674156" y="-1072630"/>
            <a:ext cx="4899948" cy="3068592"/>
          </a:xfrm>
          <a:custGeom>
            <a:avLst/>
            <a:gdLst/>
            <a:ahLst/>
            <a:cxnLst/>
            <a:rect r="r" b="b" t="t" l="l"/>
            <a:pathLst>
              <a:path h="3068592" w="4899948">
                <a:moveTo>
                  <a:pt x="0" y="0"/>
                </a:moveTo>
                <a:lnTo>
                  <a:pt x="4899948" y="0"/>
                </a:lnTo>
                <a:lnTo>
                  <a:pt x="4899948" y="3068592"/>
                </a:lnTo>
                <a:lnTo>
                  <a:pt x="0" y="306859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5" id="5"/>
          <p:cNvSpPr/>
          <p:nvPr/>
        </p:nvSpPr>
        <p:spPr>
          <a:xfrm flipH="false" flipV="false" rot="0">
            <a:off x="9144000" y="9258300"/>
            <a:ext cx="4076270" cy="2863579"/>
          </a:xfrm>
          <a:custGeom>
            <a:avLst/>
            <a:gdLst/>
            <a:ahLst/>
            <a:cxnLst/>
            <a:rect r="r" b="b" t="t" l="l"/>
            <a:pathLst>
              <a:path h="2863579" w="4076270">
                <a:moveTo>
                  <a:pt x="0" y="0"/>
                </a:moveTo>
                <a:lnTo>
                  <a:pt x="4076270" y="0"/>
                </a:lnTo>
                <a:lnTo>
                  <a:pt x="4076270" y="2863579"/>
                </a:lnTo>
                <a:lnTo>
                  <a:pt x="0" y="286357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6" id="6"/>
          <p:cNvSpPr/>
          <p:nvPr/>
        </p:nvSpPr>
        <p:spPr>
          <a:xfrm flipH="false" flipV="false" rot="0">
            <a:off x="5003948" y="-1890601"/>
            <a:ext cx="2892762" cy="2919301"/>
          </a:xfrm>
          <a:custGeom>
            <a:avLst/>
            <a:gdLst/>
            <a:ahLst/>
            <a:cxnLst/>
            <a:rect r="r" b="b" t="t" l="l"/>
            <a:pathLst>
              <a:path h="2919301" w="2892762">
                <a:moveTo>
                  <a:pt x="0" y="0"/>
                </a:moveTo>
                <a:lnTo>
                  <a:pt x="2892762" y="0"/>
                </a:lnTo>
                <a:lnTo>
                  <a:pt x="2892762" y="2919301"/>
                </a:lnTo>
                <a:lnTo>
                  <a:pt x="0" y="291930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7" id="7"/>
          <p:cNvSpPr/>
          <p:nvPr/>
        </p:nvSpPr>
        <p:spPr>
          <a:xfrm flipH="false" flipV="false" rot="-5282649">
            <a:off x="16004285" y="265374"/>
            <a:ext cx="4017207" cy="1370872"/>
          </a:xfrm>
          <a:custGeom>
            <a:avLst/>
            <a:gdLst/>
            <a:ahLst/>
            <a:cxnLst/>
            <a:rect r="r" b="b" t="t" l="l"/>
            <a:pathLst>
              <a:path h="1370872" w="4017207">
                <a:moveTo>
                  <a:pt x="0" y="0"/>
                </a:moveTo>
                <a:lnTo>
                  <a:pt x="4017207" y="0"/>
                </a:lnTo>
                <a:lnTo>
                  <a:pt x="4017207" y="1370872"/>
                </a:lnTo>
                <a:lnTo>
                  <a:pt x="0" y="137087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TextBox 8" id="8"/>
          <p:cNvSpPr txBox="true"/>
          <p:nvPr/>
        </p:nvSpPr>
        <p:spPr>
          <a:xfrm rot="0">
            <a:off x="1028700" y="1190625"/>
            <a:ext cx="16230600" cy="1040385"/>
          </a:xfrm>
          <a:prstGeom prst="rect">
            <a:avLst/>
          </a:prstGeom>
        </p:spPr>
        <p:txBody>
          <a:bodyPr anchor="t" rtlCol="false" tIns="0" lIns="0" bIns="0" rIns="0">
            <a:spAutoFit/>
          </a:bodyPr>
          <a:lstStyle/>
          <a:p>
            <a:pPr algn="l">
              <a:lnSpc>
                <a:spcPts val="7663"/>
              </a:lnSpc>
            </a:pPr>
            <a:r>
              <a:rPr lang="en-US" sz="7900" b="true">
                <a:solidFill>
                  <a:srgbClr val="000000"/>
                </a:solidFill>
                <a:latin typeface="Rokkitt Bold"/>
                <a:ea typeface="Rokkitt Bold"/>
                <a:cs typeface="Rokkitt Bold"/>
                <a:sym typeface="Rokkitt Bold"/>
              </a:rPr>
              <a:t>QUY TRÌNH QUẢN LÝ TÀI KHOẢN</a:t>
            </a:r>
          </a:p>
        </p:txBody>
      </p:sp>
      <p:sp>
        <p:nvSpPr>
          <p:cNvPr name="TextBox 9" id="9"/>
          <p:cNvSpPr txBox="true"/>
          <p:nvPr/>
        </p:nvSpPr>
        <p:spPr>
          <a:xfrm rot="0">
            <a:off x="1407800" y="3392414"/>
            <a:ext cx="15851500" cy="4069080"/>
          </a:xfrm>
          <a:prstGeom prst="rect">
            <a:avLst/>
          </a:prstGeom>
        </p:spPr>
        <p:txBody>
          <a:bodyPr anchor="t" rtlCol="false" tIns="0" lIns="0" bIns="0" rIns="0">
            <a:spAutoFit/>
          </a:bodyPr>
          <a:lstStyle/>
          <a:p>
            <a:pPr algn="l">
              <a:lnSpc>
                <a:spcPts val="4619"/>
              </a:lnSpc>
              <a:spcBef>
                <a:spcPct val="0"/>
              </a:spcBef>
            </a:pPr>
            <a:r>
              <a:rPr lang="en-US" sz="3299">
                <a:solidFill>
                  <a:srgbClr val="000000"/>
                </a:solidFill>
                <a:latin typeface="Maven Pro"/>
                <a:ea typeface="Maven Pro"/>
                <a:cs typeface="Maven Pro"/>
                <a:sym typeface="Maven Pro"/>
              </a:rPr>
              <a:t>Th</a:t>
            </a:r>
            <a:r>
              <a:rPr lang="en-US" sz="3299">
                <a:solidFill>
                  <a:srgbClr val="000000"/>
                </a:solidFill>
                <a:latin typeface="Maven Pro"/>
                <a:ea typeface="Maven Pro"/>
                <a:cs typeface="Maven Pro"/>
                <a:sym typeface="Maven Pro"/>
              </a:rPr>
              <a:t>êm tài khoản mới</a:t>
            </a:r>
          </a:p>
          <a:p>
            <a:pPr algn="l" marL="712468" indent="-356234" lvl="1">
              <a:lnSpc>
                <a:spcPts val="4619"/>
              </a:lnSpc>
              <a:spcBef>
                <a:spcPct val="0"/>
              </a:spcBef>
              <a:buFont typeface="Arial"/>
              <a:buChar char="•"/>
            </a:pPr>
            <a:r>
              <a:rPr lang="en-US" sz="3299">
                <a:solidFill>
                  <a:srgbClr val="000000"/>
                </a:solidFill>
                <a:latin typeface="Maven Pro"/>
                <a:ea typeface="Maven Pro"/>
                <a:cs typeface="Maven Pro"/>
                <a:sym typeface="Maven Pro"/>
              </a:rPr>
              <a:t>Điền thông tin cơ bản</a:t>
            </a:r>
          </a:p>
          <a:p>
            <a:pPr algn="l">
              <a:lnSpc>
                <a:spcPts val="4619"/>
              </a:lnSpc>
              <a:spcBef>
                <a:spcPct val="0"/>
              </a:spcBef>
            </a:pPr>
            <a:r>
              <a:rPr lang="en-US" sz="3299">
                <a:solidFill>
                  <a:srgbClr val="000000"/>
                </a:solidFill>
                <a:latin typeface="Maven Pro"/>
                <a:ea typeface="Maven Pro"/>
                <a:cs typeface="Maven Pro"/>
                <a:sym typeface="Maven Pro"/>
              </a:rPr>
              <a:t>Chỉnh sửa thông tin tài khoản</a:t>
            </a:r>
          </a:p>
          <a:p>
            <a:pPr algn="l" marL="712468" indent="-356234" lvl="1">
              <a:lnSpc>
                <a:spcPts val="4619"/>
              </a:lnSpc>
              <a:spcBef>
                <a:spcPct val="0"/>
              </a:spcBef>
              <a:buFont typeface="Arial"/>
              <a:buChar char="•"/>
            </a:pPr>
            <a:r>
              <a:rPr lang="en-US" sz="3299">
                <a:solidFill>
                  <a:srgbClr val="000000"/>
                </a:solidFill>
                <a:latin typeface="Maven Pro"/>
                <a:ea typeface="Maven Pro"/>
                <a:cs typeface="Maven Pro"/>
                <a:sym typeface="Maven Pro"/>
              </a:rPr>
              <a:t>Cập</a:t>
            </a:r>
            <a:r>
              <a:rPr lang="en-US" sz="3299">
                <a:solidFill>
                  <a:srgbClr val="000000"/>
                </a:solidFill>
                <a:latin typeface="Maven Pro"/>
                <a:ea typeface="Maven Pro"/>
                <a:cs typeface="Maven Pro"/>
                <a:sym typeface="Maven Pro"/>
              </a:rPr>
              <a:t> nhật địa chỉ, số điện thoại, email</a:t>
            </a:r>
          </a:p>
          <a:p>
            <a:pPr algn="l">
              <a:lnSpc>
                <a:spcPts val="4619"/>
              </a:lnSpc>
              <a:spcBef>
                <a:spcPct val="0"/>
              </a:spcBef>
            </a:pPr>
            <a:r>
              <a:rPr lang="en-US" sz="3299">
                <a:solidFill>
                  <a:srgbClr val="000000"/>
                </a:solidFill>
                <a:latin typeface="Maven Pro"/>
                <a:ea typeface="Maven Pro"/>
                <a:cs typeface="Maven Pro"/>
                <a:sym typeface="Maven Pro"/>
              </a:rPr>
              <a:t>Quản lý trạng thái tài khoản</a:t>
            </a:r>
          </a:p>
          <a:p>
            <a:pPr algn="l" marL="712468" indent="-356234" lvl="1">
              <a:lnSpc>
                <a:spcPts val="4619"/>
              </a:lnSpc>
              <a:spcBef>
                <a:spcPct val="0"/>
              </a:spcBef>
              <a:buFont typeface="Arial"/>
              <a:buChar char="•"/>
            </a:pPr>
            <a:r>
              <a:rPr lang="en-US" sz="3299">
                <a:solidFill>
                  <a:srgbClr val="000000"/>
                </a:solidFill>
                <a:latin typeface="Maven Pro"/>
                <a:ea typeface="Maven Pro"/>
                <a:cs typeface="Maven Pro"/>
                <a:sym typeface="Maven Pro"/>
              </a:rPr>
              <a:t>K</a:t>
            </a:r>
            <a:r>
              <a:rPr lang="en-US" sz="3299">
                <a:solidFill>
                  <a:srgbClr val="000000"/>
                </a:solidFill>
                <a:latin typeface="Maven Pro"/>
                <a:ea typeface="Maven Pro"/>
                <a:cs typeface="Maven Pro"/>
                <a:sym typeface="Maven Pro"/>
              </a:rPr>
              <a:t>hóa hoặc mở lại tài khoản</a:t>
            </a:r>
          </a:p>
          <a:p>
            <a:pPr algn="l">
              <a:lnSpc>
                <a:spcPts val="4619"/>
              </a:lnSpc>
              <a:spcBef>
                <a:spcPct val="0"/>
              </a:spcBef>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DAGZnctV7jg</dc:identifier>
  <dcterms:modified xsi:type="dcterms:W3CDTF">2011-08-01T06:04:30Z</dcterms:modified>
  <cp:revision>1</cp:revision>
  <dc:title>Nón Sơn Website</dc:title>
</cp:coreProperties>
</file>